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9" r:id="rId4"/>
    <p:sldId id="258" r:id="rId5"/>
    <p:sldId id="260" r:id="rId6"/>
    <p:sldId id="263" r:id="rId7"/>
    <p:sldId id="264" r:id="rId8"/>
    <p:sldId id="261" r:id="rId9"/>
    <p:sldId id="262" r:id="rId10"/>
    <p:sldId id="274" r:id="rId11"/>
    <p:sldId id="273" r:id="rId12"/>
    <p:sldId id="275" r:id="rId13"/>
    <p:sldId id="265" r:id="rId14"/>
    <p:sldId id="276" r:id="rId15"/>
    <p:sldId id="266" r:id="rId16"/>
    <p:sldId id="267" r:id="rId17"/>
    <p:sldId id="268" r:id="rId18"/>
    <p:sldId id="277" r:id="rId19"/>
    <p:sldId id="278" r:id="rId20"/>
    <p:sldId id="269" r:id="rId21"/>
    <p:sldId id="272" r:id="rId22"/>
  </p:sldIdLst>
  <p:sldSz cx="18288000" cy="10287000"/>
  <p:notesSz cx="6858000" cy="9144000"/>
  <p:embeddedFontLst>
    <p:embeddedFont>
      <p:font typeface="Anton" pitchFamily="2" charset="0"/>
      <p:regular r:id="rId24"/>
    </p:embeddedFont>
    <p:embeddedFont>
      <p:font typeface="Baskerville Old Face" panose="02020602080505020303" pitchFamily="18" charset="0"/>
      <p:regular r:id="rId25"/>
    </p:embeddedFont>
    <p:embeddedFont>
      <p:font typeface="Canva Sans" panose="020B0604020202020204" charset="0"/>
      <p:regular r:id="rId26"/>
    </p:embeddedFont>
    <p:embeddedFont>
      <p:font typeface="Canva Sans Bold" panose="020B0604020202020204" charset="0"/>
      <p:regular r:id="rId27"/>
    </p:embeddedFont>
    <p:embeddedFont>
      <p:font typeface="Fira Sans Medium" panose="020B0603050000020004" pitchFamily="34" charset="0"/>
      <p:regular r:id="rId28"/>
      <p:bold r:id="rId29"/>
      <p:italic r:id="rId30"/>
      <p:boldItalic r:id="rId31"/>
    </p:embeddedFont>
    <p:embeddedFont>
      <p:font typeface="Neue Machina Ultra-Bold" panose="020B0604020202020204" charset="0"/>
      <p:regular r:id="rId32"/>
    </p:embeddedFont>
    <p:embeddedFont>
      <p:font typeface="Open Sans" panose="020B0606030504020204" pitchFamily="34" charset="0"/>
      <p:regular r:id="rId33"/>
    </p:embeddedFont>
    <p:embeddedFont>
      <p:font typeface="Open Sans Bold" panose="020B0604020202020204" charset="0"/>
      <p:regular r:id="rId34"/>
    </p:embeddedFont>
    <p:embeddedFont>
      <p:font typeface="Playfair Display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1066" y="29"/>
      </p:cViewPr>
      <p:guideLst>
        <p:guide orient="horz" pos="2184"/>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259C7-5262-4817-9FD3-32A7E9069C07}" type="datetimeFigureOut">
              <a:rPr lang="en-US" smtClean="0"/>
              <a:t>5/30/2025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C3737-9294-4EFB-9D98-B05D5008C330}" type="slidenum">
              <a:rPr lang="en-US" smtClean="0"/>
              <a:t>‹#›</a:t>
            </a:fld>
            <a:endParaRPr lang="en-US"/>
          </a:p>
        </p:txBody>
      </p:sp>
    </p:spTree>
    <p:extLst>
      <p:ext uri="{BB962C8B-B14F-4D97-AF65-F5344CB8AC3E}">
        <p14:creationId xmlns:p14="http://schemas.microsoft.com/office/powerpoint/2010/main" val="4003275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4"/>
        <p:cNvGrpSpPr/>
        <p:nvPr/>
      </p:nvGrpSpPr>
      <p:grpSpPr>
        <a:xfrm>
          <a:off x="0" y="0"/>
          <a:ext cx="0" cy="0"/>
          <a:chOff x="0" y="0"/>
          <a:chExt cx="0" cy="0"/>
        </a:xfrm>
      </p:grpSpPr>
      <p:sp>
        <p:nvSpPr>
          <p:cNvPr id="3145" name="Google Shape;3145;g94a06c92dc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6" name="Google Shape;3146;g94a06c92dc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89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9"/>
        <p:cNvGrpSpPr/>
        <p:nvPr/>
      </p:nvGrpSpPr>
      <p:grpSpPr>
        <a:xfrm>
          <a:off x="0" y="0"/>
          <a:ext cx="0" cy="0"/>
          <a:chOff x="0" y="0"/>
          <a:chExt cx="0" cy="0"/>
        </a:xfrm>
      </p:grpSpPr>
      <p:sp>
        <p:nvSpPr>
          <p:cNvPr id="2730" name="Google Shape;2730;g92a1ad2113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1" name="Google Shape;2731;g92a1ad2113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28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2273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0.gif"/><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image" Target="../media/image21.png"/><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E1D40"/>
        </a:solidFill>
        <a:effectLst/>
      </p:bgPr>
    </p:bg>
    <p:spTree>
      <p:nvGrpSpPr>
        <p:cNvPr id="1" name=""/>
        <p:cNvGrpSpPr/>
        <p:nvPr/>
      </p:nvGrpSpPr>
      <p:grpSpPr>
        <a:xfrm>
          <a:off x="0" y="0"/>
          <a:ext cx="0" cy="0"/>
          <a:chOff x="0" y="0"/>
          <a:chExt cx="0" cy="0"/>
        </a:xfrm>
      </p:grpSpPr>
      <p:sp>
        <p:nvSpPr>
          <p:cNvPr id="2" name="Freeform 2"/>
          <p:cNvSpPr/>
          <p:nvPr/>
        </p:nvSpPr>
        <p:spPr>
          <a:xfrm flipH="1">
            <a:off x="-11916038" y="-1108143"/>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35000"/>
            </a:blip>
            <a:stretch>
              <a:fillRect/>
            </a:stretch>
          </a:blipFill>
        </p:spPr>
      </p:sp>
      <p:sp>
        <p:nvSpPr>
          <p:cNvPr id="3" name="Freeform 3"/>
          <p:cNvSpPr/>
          <p:nvPr/>
        </p:nvSpPr>
        <p:spPr>
          <a:xfrm>
            <a:off x="1535908" y="606465"/>
            <a:ext cx="717581" cy="844471"/>
          </a:xfrm>
          <a:custGeom>
            <a:avLst/>
            <a:gdLst/>
            <a:ahLst/>
            <a:cxnLst/>
            <a:rect l="l" t="t" r="r" b="b"/>
            <a:pathLst>
              <a:path w="717581" h="844471">
                <a:moveTo>
                  <a:pt x="0" y="0"/>
                </a:moveTo>
                <a:lnTo>
                  <a:pt x="717581" y="0"/>
                </a:lnTo>
                <a:lnTo>
                  <a:pt x="717581" y="844470"/>
                </a:lnTo>
                <a:lnTo>
                  <a:pt x="0" y="844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0" y="0"/>
            <a:ext cx="12712661" cy="2444882"/>
          </a:xfrm>
          <a:custGeom>
            <a:avLst/>
            <a:gdLst/>
            <a:ahLst/>
            <a:cxnLst/>
            <a:rect l="l" t="t" r="r" b="b"/>
            <a:pathLst>
              <a:path w="12712661" h="2444882">
                <a:moveTo>
                  <a:pt x="0" y="0"/>
                </a:moveTo>
                <a:lnTo>
                  <a:pt x="12712661" y="0"/>
                </a:lnTo>
                <a:lnTo>
                  <a:pt x="12712661" y="2444882"/>
                </a:lnTo>
                <a:lnTo>
                  <a:pt x="0" y="2444882"/>
                </a:lnTo>
                <a:lnTo>
                  <a:pt x="0" y="0"/>
                </a:lnTo>
                <a:close/>
              </a:path>
            </a:pathLst>
          </a:custGeom>
          <a:blipFill>
            <a:blip r:embed="rId7"/>
            <a:stretch>
              <a:fillRect t="-6284" b="-629522"/>
            </a:stretch>
          </a:blipFill>
        </p:spPr>
      </p:sp>
      <p:grpSp>
        <p:nvGrpSpPr>
          <p:cNvPr id="6" name="Group 6"/>
          <p:cNvGrpSpPr/>
          <p:nvPr/>
        </p:nvGrpSpPr>
        <p:grpSpPr>
          <a:xfrm>
            <a:off x="12346283" y="-1483482"/>
            <a:ext cx="5868835" cy="586883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CDFF">
                    <a:alpha val="100000"/>
                  </a:srgbClr>
                </a:gs>
                <a:gs pos="100000">
                  <a:srgbClr val="6F6296">
                    <a:alpha val="0"/>
                  </a:srgbClr>
                </a:gs>
              </a:gsLst>
              <a:lin ang="0"/>
            </a:gradFill>
          </p:spPr>
        </p:sp>
        <p:sp>
          <p:nvSpPr>
            <p:cNvPr id="8" name="TextBox 8"/>
            <p:cNvSpPr txBox="1"/>
            <p:nvPr/>
          </p:nvSpPr>
          <p:spPr>
            <a:xfrm>
              <a:off x="76200" y="57150"/>
              <a:ext cx="660400" cy="679450"/>
            </a:xfrm>
            <a:prstGeom prst="rect">
              <a:avLst/>
            </a:prstGeom>
          </p:spPr>
          <p:txBody>
            <a:bodyPr lIns="41772" tIns="41772" rIns="41772" bIns="41772" rtlCol="0" anchor="ctr"/>
            <a:lstStyle/>
            <a:p>
              <a:pPr algn="ctr">
                <a:lnSpc>
                  <a:spcPts val="2783"/>
                </a:lnSpc>
              </a:pPr>
              <a:endParaRPr/>
            </a:p>
          </p:txBody>
        </p:sp>
      </p:grpSp>
      <p:sp>
        <p:nvSpPr>
          <p:cNvPr id="9" name="Freeform 9"/>
          <p:cNvSpPr/>
          <p:nvPr/>
        </p:nvSpPr>
        <p:spPr>
          <a:xfrm>
            <a:off x="12712661" y="110331"/>
            <a:ext cx="6595480" cy="5288376"/>
          </a:xfrm>
          <a:custGeom>
            <a:avLst/>
            <a:gdLst/>
            <a:ahLst/>
            <a:cxnLst/>
            <a:rect l="l" t="t" r="r" b="b"/>
            <a:pathLst>
              <a:path w="6595480" h="5288376">
                <a:moveTo>
                  <a:pt x="0" y="0"/>
                </a:moveTo>
                <a:lnTo>
                  <a:pt x="6595480" y="0"/>
                </a:lnTo>
                <a:lnTo>
                  <a:pt x="6595480" y="5288376"/>
                </a:lnTo>
                <a:lnTo>
                  <a:pt x="0" y="52883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0" name="Group 10"/>
          <p:cNvGrpSpPr/>
          <p:nvPr/>
        </p:nvGrpSpPr>
        <p:grpSpPr>
          <a:xfrm>
            <a:off x="15644023" y="2444882"/>
            <a:ext cx="4016122" cy="401612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2" name="TextBox 12"/>
            <p:cNvSpPr txBox="1"/>
            <p:nvPr/>
          </p:nvSpPr>
          <p:spPr>
            <a:xfrm>
              <a:off x="76200" y="57150"/>
              <a:ext cx="660400" cy="679450"/>
            </a:xfrm>
            <a:prstGeom prst="rect">
              <a:avLst/>
            </a:prstGeom>
          </p:spPr>
          <p:txBody>
            <a:bodyPr lIns="41772" tIns="41772" rIns="41772" bIns="41772" rtlCol="0" anchor="ctr"/>
            <a:lstStyle/>
            <a:p>
              <a:pPr algn="ctr">
                <a:lnSpc>
                  <a:spcPts val="2783"/>
                </a:lnSpc>
              </a:pPr>
              <a:endParaRPr/>
            </a:p>
          </p:txBody>
        </p:sp>
      </p:grpSp>
      <p:sp>
        <p:nvSpPr>
          <p:cNvPr id="13" name="TextBox 13"/>
          <p:cNvSpPr txBox="1"/>
          <p:nvPr/>
        </p:nvSpPr>
        <p:spPr>
          <a:xfrm>
            <a:off x="1028700" y="5284407"/>
            <a:ext cx="15256648" cy="1725019"/>
          </a:xfrm>
          <a:prstGeom prst="rect">
            <a:avLst/>
          </a:prstGeom>
        </p:spPr>
        <p:txBody>
          <a:bodyPr lIns="0" tIns="0" rIns="0" bIns="0" rtlCol="0" anchor="t">
            <a:spAutoFit/>
          </a:bodyPr>
          <a:lstStyle/>
          <a:p>
            <a:pPr algn="ctr">
              <a:lnSpc>
                <a:spcPts val="7013"/>
              </a:lnSpc>
            </a:pPr>
            <a:r>
              <a:rPr lang="en-US" sz="4804" b="1" dirty="0">
                <a:solidFill>
                  <a:srgbClr val="FC9E19"/>
                </a:solidFill>
                <a:latin typeface="Canva Sans Bold"/>
                <a:ea typeface="Canva Sans Bold"/>
                <a:cs typeface="Canva Sans Bold"/>
                <a:sym typeface="Canva Sans Bold"/>
              </a:rPr>
              <a:t>XÂY DỰNG WEBSITE BÁN ĐỒ ĐIỆN TỬ CHO CÔNG TY NAM ELECTRONICS</a:t>
            </a:r>
          </a:p>
        </p:txBody>
      </p:sp>
      <p:sp>
        <p:nvSpPr>
          <p:cNvPr id="14" name="TextBox 14"/>
          <p:cNvSpPr txBox="1"/>
          <p:nvPr/>
        </p:nvSpPr>
        <p:spPr>
          <a:xfrm>
            <a:off x="3899858" y="3514415"/>
            <a:ext cx="9144000" cy="1169989"/>
          </a:xfrm>
          <a:prstGeom prst="rect">
            <a:avLst/>
          </a:prstGeom>
        </p:spPr>
        <p:txBody>
          <a:bodyPr lIns="0" tIns="0" rIns="0" bIns="0" rtlCol="0" anchor="t">
            <a:spAutoFit/>
          </a:bodyPr>
          <a:lstStyle/>
          <a:p>
            <a:pPr algn="ctr">
              <a:lnSpc>
                <a:spcPts val="4632"/>
              </a:lnSpc>
            </a:pPr>
            <a:r>
              <a:rPr lang="en-US" sz="4099" dirty="0">
                <a:solidFill>
                  <a:srgbClr val="FFFFFF"/>
                </a:solidFill>
                <a:latin typeface="Baskerville Old Face" panose="02020602080505020303" pitchFamily="18" charset="0"/>
                <a:ea typeface="Canva Sans"/>
                <a:cs typeface="Canva Sans"/>
                <a:sym typeface="Canva Sans"/>
              </a:rPr>
              <a:t>BẢO VỆ ĐỒ ÁN TỐT NGHIỆP</a:t>
            </a:r>
          </a:p>
          <a:p>
            <a:pPr algn="ctr">
              <a:lnSpc>
                <a:spcPts val="4632"/>
              </a:lnSpc>
            </a:pPr>
            <a:r>
              <a:rPr lang="en-US" sz="4099" dirty="0">
                <a:solidFill>
                  <a:srgbClr val="FFFFFF"/>
                </a:solidFill>
                <a:latin typeface="Baskerville Old Face" panose="02020602080505020303" pitchFamily="18" charset="0"/>
                <a:ea typeface="Canva Sans"/>
                <a:cs typeface="Canva Sans"/>
                <a:sym typeface="Canva Sans"/>
              </a:rPr>
              <a:t>NGÀNH HỆ THỐNG THÔNG TIN</a:t>
            </a:r>
          </a:p>
        </p:txBody>
      </p:sp>
      <p:sp>
        <p:nvSpPr>
          <p:cNvPr id="15" name="TextBox 15"/>
          <p:cNvSpPr txBox="1"/>
          <p:nvPr/>
        </p:nvSpPr>
        <p:spPr>
          <a:xfrm>
            <a:off x="5921878" y="7657126"/>
            <a:ext cx="6790783" cy="1913784"/>
          </a:xfrm>
          <a:prstGeom prst="rect">
            <a:avLst/>
          </a:prstGeom>
        </p:spPr>
        <p:txBody>
          <a:bodyPr lIns="0" tIns="0" rIns="0" bIns="0" rtlCol="0" anchor="t">
            <a:spAutoFit/>
          </a:bodyPr>
          <a:lstStyle/>
          <a:p>
            <a:pPr algn="l">
              <a:lnSpc>
                <a:spcPts val="3845"/>
              </a:lnSpc>
            </a:pPr>
            <a:r>
              <a:rPr lang="en-US" sz="2634" dirty="0">
                <a:solidFill>
                  <a:srgbClr val="FFFFFF"/>
                </a:solidFill>
                <a:latin typeface="Canva Sans"/>
                <a:ea typeface="Canva Sans"/>
                <a:cs typeface="Canva Sans"/>
                <a:sym typeface="Canva Sans"/>
              </a:rPr>
              <a:t>CBHD:              </a:t>
            </a:r>
            <a:r>
              <a:rPr lang="en-US" sz="2634" dirty="0" err="1">
                <a:solidFill>
                  <a:srgbClr val="FFFFFF"/>
                </a:solidFill>
                <a:latin typeface="Canva Sans"/>
                <a:ea typeface="Canva Sans"/>
                <a:cs typeface="Canva Sans"/>
                <a:sym typeface="Canva Sans"/>
              </a:rPr>
              <a:t>ThS</a:t>
            </a:r>
            <a:r>
              <a:rPr lang="en-US" sz="2634" dirty="0">
                <a:solidFill>
                  <a:srgbClr val="FFFFFF"/>
                </a:solidFill>
                <a:latin typeface="Canva Sans"/>
                <a:ea typeface="Canva Sans"/>
                <a:cs typeface="Canva Sans"/>
                <a:sym typeface="Canva Sans"/>
              </a:rPr>
              <a:t>. ĐỖ MẠNH QUANG</a:t>
            </a:r>
          </a:p>
          <a:p>
            <a:pPr algn="l">
              <a:lnSpc>
                <a:spcPts val="3845"/>
              </a:lnSpc>
            </a:pPr>
            <a:r>
              <a:rPr lang="en-US" sz="2634" dirty="0">
                <a:solidFill>
                  <a:srgbClr val="FFFFFF"/>
                </a:solidFill>
                <a:latin typeface="Canva Sans"/>
                <a:ea typeface="Canva Sans"/>
                <a:cs typeface="Canva Sans"/>
                <a:sym typeface="Canva Sans"/>
              </a:rPr>
              <a:t>SINH VIÊN:      BÙI HUY NAM</a:t>
            </a:r>
          </a:p>
          <a:p>
            <a:pPr algn="l">
              <a:lnSpc>
                <a:spcPts val="3845"/>
              </a:lnSpc>
            </a:pPr>
            <a:r>
              <a:rPr lang="en-US" sz="2634" dirty="0">
                <a:solidFill>
                  <a:srgbClr val="FFFFFF"/>
                </a:solidFill>
                <a:latin typeface="Canva Sans"/>
                <a:ea typeface="Canva Sans"/>
                <a:cs typeface="Canva Sans"/>
                <a:sym typeface="Canva Sans"/>
              </a:rPr>
              <a:t>MÃ SỐ SV:       2021603337                                  </a:t>
            </a:r>
          </a:p>
          <a:p>
            <a:pPr algn="l">
              <a:lnSpc>
                <a:spcPts val="3845"/>
              </a:lnSpc>
            </a:pPr>
            <a:endParaRPr lang="en-US" sz="2634" dirty="0">
              <a:solidFill>
                <a:srgbClr val="FFFFFF"/>
              </a:solidFill>
              <a:latin typeface="Canva Sans"/>
              <a:ea typeface="Canva Sans"/>
              <a:cs typeface="Canva Sans"/>
              <a:sym typeface="Canv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BAE6"/>
        </a:solidFill>
        <a:effectLst/>
      </p:bgPr>
    </p:bg>
    <p:spTree>
      <p:nvGrpSpPr>
        <p:cNvPr id="1" name=""/>
        <p:cNvGrpSpPr/>
        <p:nvPr/>
      </p:nvGrpSpPr>
      <p:grpSpPr>
        <a:xfrm>
          <a:off x="0" y="0"/>
          <a:ext cx="0" cy="0"/>
          <a:chOff x="0" y="0"/>
          <a:chExt cx="0" cy="0"/>
        </a:xfrm>
      </p:grpSpPr>
      <p:grpSp>
        <p:nvGrpSpPr>
          <p:cNvPr id="174" name="Google Shape;2535;p29"/>
          <p:cNvGrpSpPr/>
          <p:nvPr/>
        </p:nvGrpSpPr>
        <p:grpSpPr>
          <a:xfrm>
            <a:off x="1828800" y="2780845"/>
            <a:ext cx="3837132" cy="4953000"/>
            <a:chOff x="680166" y="937073"/>
            <a:chExt cx="2112291" cy="3228610"/>
          </a:xfrm>
        </p:grpSpPr>
        <p:sp>
          <p:nvSpPr>
            <p:cNvPr id="175" name="Google Shape;2536;p29"/>
            <p:cNvSpPr/>
            <p:nvPr/>
          </p:nvSpPr>
          <p:spPr>
            <a:xfrm>
              <a:off x="1065189" y="3325504"/>
              <a:ext cx="579599" cy="579599"/>
            </a:xfrm>
            <a:custGeom>
              <a:avLst/>
              <a:gdLst/>
              <a:ahLst/>
              <a:cxnLst/>
              <a:rect l="l" t="t" r="r" b="b"/>
              <a:pathLst>
                <a:path w="17545" h="17545" extrusionOk="0">
                  <a:moveTo>
                    <a:pt x="8772" y="0"/>
                  </a:moveTo>
                  <a:cubicBezTo>
                    <a:pt x="3927" y="0"/>
                    <a:pt x="0" y="3927"/>
                    <a:pt x="0" y="8773"/>
                  </a:cubicBezTo>
                  <a:cubicBezTo>
                    <a:pt x="0" y="13618"/>
                    <a:pt x="3927" y="17545"/>
                    <a:pt x="8772" y="17545"/>
                  </a:cubicBezTo>
                  <a:cubicBezTo>
                    <a:pt x="13618" y="17545"/>
                    <a:pt x="17545" y="13618"/>
                    <a:pt x="17545" y="8773"/>
                  </a:cubicBezTo>
                  <a:cubicBezTo>
                    <a:pt x="17545" y="3927"/>
                    <a:pt x="13618" y="0"/>
                    <a:pt x="87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537;p29"/>
            <p:cNvSpPr/>
            <p:nvPr/>
          </p:nvSpPr>
          <p:spPr>
            <a:xfrm>
              <a:off x="1118540" y="3379912"/>
              <a:ext cx="472896" cy="471839"/>
            </a:xfrm>
            <a:custGeom>
              <a:avLst/>
              <a:gdLst/>
              <a:ahLst/>
              <a:cxnLst/>
              <a:rect l="l" t="t" r="r" b="b"/>
              <a:pathLst>
                <a:path w="14315" h="14283" extrusionOk="0">
                  <a:moveTo>
                    <a:pt x="7157" y="0"/>
                  </a:moveTo>
                  <a:cubicBezTo>
                    <a:pt x="3199" y="0"/>
                    <a:pt x="0" y="3199"/>
                    <a:pt x="0" y="7126"/>
                  </a:cubicBezTo>
                  <a:cubicBezTo>
                    <a:pt x="0" y="11084"/>
                    <a:pt x="3199" y="14283"/>
                    <a:pt x="7157" y="14283"/>
                  </a:cubicBezTo>
                  <a:cubicBezTo>
                    <a:pt x="11116" y="14283"/>
                    <a:pt x="14315" y="11084"/>
                    <a:pt x="14315" y="7126"/>
                  </a:cubicBezTo>
                  <a:cubicBezTo>
                    <a:pt x="14315" y="3199"/>
                    <a:pt x="11116" y="0"/>
                    <a:pt x="7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538;p29"/>
            <p:cNvSpPr/>
            <p:nvPr/>
          </p:nvSpPr>
          <p:spPr>
            <a:xfrm>
              <a:off x="1992085" y="1448653"/>
              <a:ext cx="556607" cy="556607"/>
            </a:xfrm>
            <a:custGeom>
              <a:avLst/>
              <a:gdLst/>
              <a:ahLst/>
              <a:cxnLst/>
              <a:rect l="l" t="t" r="r" b="b"/>
              <a:pathLst>
                <a:path w="16849" h="16849" extrusionOk="0">
                  <a:moveTo>
                    <a:pt x="8425" y="0"/>
                  </a:moveTo>
                  <a:cubicBezTo>
                    <a:pt x="3770" y="0"/>
                    <a:pt x="1" y="3769"/>
                    <a:pt x="1" y="8424"/>
                  </a:cubicBezTo>
                  <a:cubicBezTo>
                    <a:pt x="1" y="13080"/>
                    <a:pt x="3770" y="16848"/>
                    <a:pt x="8425" y="16848"/>
                  </a:cubicBezTo>
                  <a:cubicBezTo>
                    <a:pt x="13080" y="16848"/>
                    <a:pt x="16849" y="13080"/>
                    <a:pt x="16849" y="8424"/>
                  </a:cubicBezTo>
                  <a:cubicBezTo>
                    <a:pt x="16849" y="3769"/>
                    <a:pt x="13080" y="0"/>
                    <a:pt x="84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539;p29"/>
            <p:cNvSpPr/>
            <p:nvPr/>
          </p:nvSpPr>
          <p:spPr>
            <a:xfrm>
              <a:off x="2237964" y="1698497"/>
              <a:ext cx="63824" cy="56093"/>
            </a:xfrm>
            <a:custGeom>
              <a:avLst/>
              <a:gdLst/>
              <a:ahLst/>
              <a:cxnLst/>
              <a:rect l="l" t="t" r="r" b="b"/>
              <a:pathLst>
                <a:path w="1932" h="1698" extrusionOk="0">
                  <a:moveTo>
                    <a:pt x="982" y="1"/>
                  </a:moveTo>
                  <a:cubicBezTo>
                    <a:pt x="700" y="1"/>
                    <a:pt x="417" y="141"/>
                    <a:pt x="254" y="386"/>
                  </a:cubicBezTo>
                  <a:cubicBezTo>
                    <a:pt x="0" y="766"/>
                    <a:pt x="95" y="1305"/>
                    <a:pt x="507" y="1558"/>
                  </a:cubicBezTo>
                  <a:cubicBezTo>
                    <a:pt x="647" y="1652"/>
                    <a:pt x="810" y="1698"/>
                    <a:pt x="971" y="1698"/>
                  </a:cubicBezTo>
                  <a:cubicBezTo>
                    <a:pt x="1246" y="1698"/>
                    <a:pt x="1519" y="1564"/>
                    <a:pt x="1679" y="1305"/>
                  </a:cubicBezTo>
                  <a:cubicBezTo>
                    <a:pt x="1932" y="925"/>
                    <a:pt x="1805" y="386"/>
                    <a:pt x="1425" y="133"/>
                  </a:cubicBezTo>
                  <a:cubicBezTo>
                    <a:pt x="1291" y="43"/>
                    <a:pt x="1136" y="1"/>
                    <a:pt x="98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540;p29"/>
            <p:cNvSpPr/>
            <p:nvPr/>
          </p:nvSpPr>
          <p:spPr>
            <a:xfrm>
              <a:off x="2107179" y="1563714"/>
              <a:ext cx="326452" cy="325692"/>
            </a:xfrm>
            <a:custGeom>
              <a:avLst/>
              <a:gdLst/>
              <a:ahLst/>
              <a:cxnLst/>
              <a:rect l="l" t="t" r="r" b="b"/>
              <a:pathLst>
                <a:path w="9882" h="9859" extrusionOk="0">
                  <a:moveTo>
                    <a:pt x="4933" y="2888"/>
                  </a:moveTo>
                  <a:cubicBezTo>
                    <a:pt x="5192" y="2888"/>
                    <a:pt x="5453" y="2938"/>
                    <a:pt x="5701" y="3041"/>
                  </a:cubicBezTo>
                  <a:cubicBezTo>
                    <a:pt x="7063" y="3611"/>
                    <a:pt x="7411" y="5321"/>
                    <a:pt x="6366" y="6366"/>
                  </a:cubicBezTo>
                  <a:cubicBezTo>
                    <a:pt x="5988" y="6765"/>
                    <a:pt x="5471" y="6969"/>
                    <a:pt x="4944" y="6969"/>
                  </a:cubicBezTo>
                  <a:cubicBezTo>
                    <a:pt x="4676" y="6969"/>
                    <a:pt x="4405" y="6916"/>
                    <a:pt x="4149" y="6810"/>
                  </a:cubicBezTo>
                  <a:cubicBezTo>
                    <a:pt x="2787" y="6271"/>
                    <a:pt x="2439" y="4529"/>
                    <a:pt x="3484" y="3484"/>
                  </a:cubicBezTo>
                  <a:cubicBezTo>
                    <a:pt x="3868" y="3100"/>
                    <a:pt x="4397" y="2888"/>
                    <a:pt x="4933" y="2888"/>
                  </a:cubicBezTo>
                  <a:close/>
                  <a:moveTo>
                    <a:pt x="4529" y="1"/>
                  </a:moveTo>
                  <a:lnTo>
                    <a:pt x="3357" y="254"/>
                  </a:lnTo>
                  <a:cubicBezTo>
                    <a:pt x="3231" y="286"/>
                    <a:pt x="3167" y="381"/>
                    <a:pt x="3167" y="508"/>
                  </a:cubicBezTo>
                  <a:lnTo>
                    <a:pt x="3167" y="1711"/>
                  </a:lnTo>
                  <a:cubicBezTo>
                    <a:pt x="2977" y="1806"/>
                    <a:pt x="2756" y="1964"/>
                    <a:pt x="2566" y="2123"/>
                  </a:cubicBezTo>
                  <a:lnTo>
                    <a:pt x="1457" y="1648"/>
                  </a:lnTo>
                  <a:cubicBezTo>
                    <a:pt x="1431" y="1630"/>
                    <a:pt x="1402" y="1622"/>
                    <a:pt x="1372" y="1622"/>
                  </a:cubicBezTo>
                  <a:cubicBezTo>
                    <a:pt x="1297" y="1622"/>
                    <a:pt x="1218" y="1674"/>
                    <a:pt x="1172" y="1743"/>
                  </a:cubicBezTo>
                  <a:lnTo>
                    <a:pt x="507" y="2724"/>
                  </a:lnTo>
                  <a:cubicBezTo>
                    <a:pt x="444" y="2819"/>
                    <a:pt x="444" y="2946"/>
                    <a:pt x="539" y="3041"/>
                  </a:cubicBezTo>
                  <a:lnTo>
                    <a:pt x="1394" y="3864"/>
                  </a:lnTo>
                  <a:cubicBezTo>
                    <a:pt x="1331" y="4118"/>
                    <a:pt x="1267" y="4371"/>
                    <a:pt x="1267" y="4593"/>
                  </a:cubicBezTo>
                  <a:lnTo>
                    <a:pt x="159" y="5068"/>
                  </a:lnTo>
                  <a:cubicBezTo>
                    <a:pt x="64" y="5100"/>
                    <a:pt x="1" y="5226"/>
                    <a:pt x="1" y="5321"/>
                  </a:cubicBezTo>
                  <a:lnTo>
                    <a:pt x="254" y="6493"/>
                  </a:lnTo>
                  <a:cubicBezTo>
                    <a:pt x="286" y="6620"/>
                    <a:pt x="381" y="6683"/>
                    <a:pt x="507" y="6683"/>
                  </a:cubicBezTo>
                  <a:lnTo>
                    <a:pt x="1679" y="6683"/>
                  </a:lnTo>
                  <a:cubicBezTo>
                    <a:pt x="1806" y="6873"/>
                    <a:pt x="1932" y="7095"/>
                    <a:pt x="2091" y="7285"/>
                  </a:cubicBezTo>
                  <a:lnTo>
                    <a:pt x="1616" y="8393"/>
                  </a:lnTo>
                  <a:cubicBezTo>
                    <a:pt x="1584" y="8488"/>
                    <a:pt x="1616" y="8615"/>
                    <a:pt x="1711" y="8678"/>
                  </a:cubicBezTo>
                  <a:lnTo>
                    <a:pt x="2692" y="9343"/>
                  </a:lnTo>
                  <a:cubicBezTo>
                    <a:pt x="2729" y="9367"/>
                    <a:pt x="2774" y="9378"/>
                    <a:pt x="2820" y="9378"/>
                  </a:cubicBezTo>
                  <a:cubicBezTo>
                    <a:pt x="2895" y="9378"/>
                    <a:pt x="2970" y="9351"/>
                    <a:pt x="3009" y="9311"/>
                  </a:cubicBezTo>
                  <a:lnTo>
                    <a:pt x="3833" y="8456"/>
                  </a:lnTo>
                  <a:cubicBezTo>
                    <a:pt x="4086" y="8520"/>
                    <a:pt x="4339" y="8583"/>
                    <a:pt x="4593" y="8583"/>
                  </a:cubicBezTo>
                  <a:lnTo>
                    <a:pt x="5036" y="9723"/>
                  </a:lnTo>
                  <a:cubicBezTo>
                    <a:pt x="5062" y="9801"/>
                    <a:pt x="5152" y="9858"/>
                    <a:pt x="5254" y="9858"/>
                  </a:cubicBezTo>
                  <a:cubicBezTo>
                    <a:pt x="5276" y="9858"/>
                    <a:pt x="5299" y="9855"/>
                    <a:pt x="5321" y="9850"/>
                  </a:cubicBezTo>
                  <a:lnTo>
                    <a:pt x="6493" y="9628"/>
                  </a:lnTo>
                  <a:cubicBezTo>
                    <a:pt x="6588" y="9597"/>
                    <a:pt x="6683" y="9502"/>
                    <a:pt x="6683" y="9375"/>
                  </a:cubicBezTo>
                  <a:lnTo>
                    <a:pt x="6651" y="8171"/>
                  </a:lnTo>
                  <a:cubicBezTo>
                    <a:pt x="6873" y="8076"/>
                    <a:pt x="7094" y="7918"/>
                    <a:pt x="7284" y="7760"/>
                  </a:cubicBezTo>
                  <a:lnTo>
                    <a:pt x="8393" y="8235"/>
                  </a:lnTo>
                  <a:cubicBezTo>
                    <a:pt x="8417" y="8243"/>
                    <a:pt x="8442" y="8247"/>
                    <a:pt x="8469" y="8247"/>
                  </a:cubicBezTo>
                  <a:cubicBezTo>
                    <a:pt x="8547" y="8247"/>
                    <a:pt x="8630" y="8211"/>
                    <a:pt x="8678" y="8140"/>
                  </a:cubicBezTo>
                  <a:lnTo>
                    <a:pt x="9343" y="7126"/>
                  </a:lnTo>
                  <a:cubicBezTo>
                    <a:pt x="9406" y="7031"/>
                    <a:pt x="9375" y="6905"/>
                    <a:pt x="9311" y="6810"/>
                  </a:cubicBezTo>
                  <a:lnTo>
                    <a:pt x="8456" y="5986"/>
                  </a:lnTo>
                  <a:cubicBezTo>
                    <a:pt x="8520" y="5765"/>
                    <a:pt x="8551" y="5511"/>
                    <a:pt x="8583" y="5258"/>
                  </a:cubicBezTo>
                  <a:lnTo>
                    <a:pt x="9723" y="4815"/>
                  </a:lnTo>
                  <a:cubicBezTo>
                    <a:pt x="9818" y="4751"/>
                    <a:pt x="9881" y="4624"/>
                    <a:pt x="9850" y="4529"/>
                  </a:cubicBezTo>
                  <a:lnTo>
                    <a:pt x="9628" y="3358"/>
                  </a:lnTo>
                  <a:cubicBezTo>
                    <a:pt x="9596" y="3263"/>
                    <a:pt x="9501" y="3168"/>
                    <a:pt x="9375" y="3168"/>
                  </a:cubicBezTo>
                  <a:lnTo>
                    <a:pt x="8171" y="3199"/>
                  </a:lnTo>
                  <a:cubicBezTo>
                    <a:pt x="8045" y="2978"/>
                    <a:pt x="7918" y="2756"/>
                    <a:pt x="7728" y="2566"/>
                  </a:cubicBezTo>
                  <a:lnTo>
                    <a:pt x="8203" y="1458"/>
                  </a:lnTo>
                  <a:cubicBezTo>
                    <a:pt x="8235" y="1363"/>
                    <a:pt x="8203" y="1236"/>
                    <a:pt x="8108" y="1173"/>
                  </a:cubicBezTo>
                  <a:lnTo>
                    <a:pt x="7126" y="508"/>
                  </a:lnTo>
                  <a:cubicBezTo>
                    <a:pt x="7083" y="479"/>
                    <a:pt x="7028" y="463"/>
                    <a:pt x="6974" y="463"/>
                  </a:cubicBezTo>
                  <a:cubicBezTo>
                    <a:pt x="6908" y="463"/>
                    <a:pt x="6844" y="487"/>
                    <a:pt x="6809" y="539"/>
                  </a:cubicBezTo>
                  <a:lnTo>
                    <a:pt x="5954" y="1394"/>
                  </a:lnTo>
                  <a:cubicBezTo>
                    <a:pt x="5733" y="1331"/>
                    <a:pt x="5479" y="1299"/>
                    <a:pt x="5258" y="1268"/>
                  </a:cubicBezTo>
                  <a:lnTo>
                    <a:pt x="4783" y="159"/>
                  </a:lnTo>
                  <a:cubicBezTo>
                    <a:pt x="4751" y="64"/>
                    <a:pt x="4624" y="1"/>
                    <a:pt x="452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541;p29"/>
            <p:cNvSpPr/>
            <p:nvPr/>
          </p:nvSpPr>
          <p:spPr>
            <a:xfrm>
              <a:off x="2447208" y="1159894"/>
              <a:ext cx="330614" cy="327245"/>
            </a:xfrm>
            <a:custGeom>
              <a:avLst/>
              <a:gdLst/>
              <a:ahLst/>
              <a:cxnLst/>
              <a:rect l="l" t="t" r="r" b="b"/>
              <a:pathLst>
                <a:path w="10008" h="9906" extrusionOk="0">
                  <a:moveTo>
                    <a:pt x="1583" y="1"/>
                  </a:moveTo>
                  <a:cubicBezTo>
                    <a:pt x="665" y="1"/>
                    <a:pt x="0" y="634"/>
                    <a:pt x="0" y="1616"/>
                  </a:cubicBezTo>
                  <a:lnTo>
                    <a:pt x="0" y="6081"/>
                  </a:lnTo>
                  <a:cubicBezTo>
                    <a:pt x="0" y="6968"/>
                    <a:pt x="602" y="7696"/>
                    <a:pt x="1583" y="7696"/>
                  </a:cubicBezTo>
                  <a:lnTo>
                    <a:pt x="1995" y="7696"/>
                  </a:lnTo>
                  <a:cubicBezTo>
                    <a:pt x="2185" y="7696"/>
                    <a:pt x="2407" y="7886"/>
                    <a:pt x="2439" y="8140"/>
                  </a:cubicBezTo>
                  <a:lnTo>
                    <a:pt x="2755" y="9691"/>
                  </a:lnTo>
                  <a:cubicBezTo>
                    <a:pt x="2775" y="9829"/>
                    <a:pt x="2856" y="9906"/>
                    <a:pt x="2960" y="9906"/>
                  </a:cubicBezTo>
                  <a:cubicBezTo>
                    <a:pt x="3023" y="9906"/>
                    <a:pt x="3095" y="9878"/>
                    <a:pt x="3167" y="9818"/>
                  </a:cubicBezTo>
                  <a:lnTo>
                    <a:pt x="4909" y="8013"/>
                  </a:lnTo>
                  <a:cubicBezTo>
                    <a:pt x="5099" y="7823"/>
                    <a:pt x="5447" y="7696"/>
                    <a:pt x="5700" y="7696"/>
                  </a:cubicBezTo>
                  <a:lnTo>
                    <a:pt x="8424" y="7696"/>
                  </a:lnTo>
                  <a:cubicBezTo>
                    <a:pt x="9374" y="7696"/>
                    <a:pt x="10007" y="6904"/>
                    <a:pt x="10007" y="6081"/>
                  </a:cubicBezTo>
                  <a:lnTo>
                    <a:pt x="10007" y="1616"/>
                  </a:lnTo>
                  <a:cubicBezTo>
                    <a:pt x="10007" y="666"/>
                    <a:pt x="9342" y="1"/>
                    <a:pt x="842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542;p29"/>
            <p:cNvSpPr/>
            <p:nvPr/>
          </p:nvSpPr>
          <p:spPr>
            <a:xfrm>
              <a:off x="2507860" y="1191443"/>
              <a:ext cx="207196" cy="183840"/>
            </a:xfrm>
            <a:custGeom>
              <a:avLst/>
              <a:gdLst/>
              <a:ahLst/>
              <a:cxnLst/>
              <a:rect l="l" t="t" r="r" b="b"/>
              <a:pathLst>
                <a:path w="6272" h="5565" extrusionOk="0">
                  <a:moveTo>
                    <a:pt x="3152" y="1"/>
                  </a:moveTo>
                  <a:cubicBezTo>
                    <a:pt x="2853" y="1"/>
                    <a:pt x="2549" y="50"/>
                    <a:pt x="2249" y="154"/>
                  </a:cubicBezTo>
                  <a:cubicBezTo>
                    <a:pt x="793" y="629"/>
                    <a:pt x="1" y="2213"/>
                    <a:pt x="508" y="3669"/>
                  </a:cubicBezTo>
                  <a:cubicBezTo>
                    <a:pt x="885" y="4827"/>
                    <a:pt x="1962" y="5564"/>
                    <a:pt x="3120" y="5564"/>
                  </a:cubicBezTo>
                  <a:cubicBezTo>
                    <a:pt x="3419" y="5564"/>
                    <a:pt x="3724" y="5515"/>
                    <a:pt x="4023" y="5411"/>
                  </a:cubicBezTo>
                  <a:cubicBezTo>
                    <a:pt x="5480" y="4936"/>
                    <a:pt x="6271" y="3353"/>
                    <a:pt x="5765" y="1896"/>
                  </a:cubicBezTo>
                  <a:cubicBezTo>
                    <a:pt x="5387" y="738"/>
                    <a:pt x="4310" y="1"/>
                    <a:pt x="315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543;p29"/>
            <p:cNvSpPr/>
            <p:nvPr/>
          </p:nvSpPr>
          <p:spPr>
            <a:xfrm>
              <a:off x="2559131" y="1226856"/>
              <a:ext cx="106736" cy="137095"/>
            </a:xfrm>
            <a:custGeom>
              <a:avLst/>
              <a:gdLst/>
              <a:ahLst/>
              <a:cxnLst/>
              <a:rect l="l" t="t" r="r" b="b"/>
              <a:pathLst>
                <a:path w="3231" h="4150" extrusionOk="0">
                  <a:moveTo>
                    <a:pt x="1616" y="0"/>
                  </a:moveTo>
                  <a:cubicBezTo>
                    <a:pt x="1141" y="0"/>
                    <a:pt x="761" y="380"/>
                    <a:pt x="697" y="856"/>
                  </a:cubicBezTo>
                  <a:cubicBezTo>
                    <a:pt x="634" y="1236"/>
                    <a:pt x="729" y="1616"/>
                    <a:pt x="887" y="1964"/>
                  </a:cubicBezTo>
                  <a:cubicBezTo>
                    <a:pt x="919" y="2059"/>
                    <a:pt x="982" y="2186"/>
                    <a:pt x="1046" y="2281"/>
                  </a:cubicBezTo>
                  <a:lnTo>
                    <a:pt x="1046" y="2502"/>
                  </a:lnTo>
                  <a:cubicBezTo>
                    <a:pt x="1046" y="2597"/>
                    <a:pt x="1014" y="2661"/>
                    <a:pt x="951" y="2692"/>
                  </a:cubicBezTo>
                  <a:lnTo>
                    <a:pt x="349" y="3009"/>
                  </a:lnTo>
                  <a:cubicBezTo>
                    <a:pt x="127" y="3136"/>
                    <a:pt x="1" y="3326"/>
                    <a:pt x="1" y="3547"/>
                  </a:cubicBezTo>
                  <a:cubicBezTo>
                    <a:pt x="444" y="3927"/>
                    <a:pt x="1014" y="4149"/>
                    <a:pt x="1616" y="4149"/>
                  </a:cubicBezTo>
                  <a:cubicBezTo>
                    <a:pt x="2249" y="4149"/>
                    <a:pt x="2787" y="3927"/>
                    <a:pt x="3231" y="3547"/>
                  </a:cubicBezTo>
                  <a:cubicBezTo>
                    <a:pt x="3231" y="3326"/>
                    <a:pt x="3072" y="3136"/>
                    <a:pt x="2882" y="3009"/>
                  </a:cubicBezTo>
                  <a:lnTo>
                    <a:pt x="2217" y="2692"/>
                  </a:lnTo>
                  <a:cubicBezTo>
                    <a:pt x="2154" y="2661"/>
                    <a:pt x="2122" y="2597"/>
                    <a:pt x="2122" y="2534"/>
                  </a:cubicBezTo>
                  <a:cubicBezTo>
                    <a:pt x="2122" y="2407"/>
                    <a:pt x="2091" y="2312"/>
                    <a:pt x="2154" y="2217"/>
                  </a:cubicBezTo>
                  <a:cubicBezTo>
                    <a:pt x="2502" y="1711"/>
                    <a:pt x="2566" y="1299"/>
                    <a:pt x="2471" y="792"/>
                  </a:cubicBezTo>
                  <a:cubicBezTo>
                    <a:pt x="2407" y="317"/>
                    <a:pt x="2091" y="0"/>
                    <a:pt x="16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544;p29"/>
            <p:cNvSpPr/>
            <p:nvPr/>
          </p:nvSpPr>
          <p:spPr>
            <a:xfrm>
              <a:off x="771210" y="3734543"/>
              <a:ext cx="418487" cy="351823"/>
            </a:xfrm>
            <a:custGeom>
              <a:avLst/>
              <a:gdLst/>
              <a:ahLst/>
              <a:cxnLst/>
              <a:rect l="l" t="t" r="r" b="b"/>
              <a:pathLst>
                <a:path w="12668" h="10650" extrusionOk="0">
                  <a:moveTo>
                    <a:pt x="10514" y="1"/>
                  </a:moveTo>
                  <a:lnTo>
                    <a:pt x="887" y="7538"/>
                  </a:lnTo>
                  <a:cubicBezTo>
                    <a:pt x="127" y="8140"/>
                    <a:pt x="0" y="9248"/>
                    <a:pt x="602" y="10008"/>
                  </a:cubicBezTo>
                  <a:cubicBezTo>
                    <a:pt x="932" y="10430"/>
                    <a:pt x="1442" y="10650"/>
                    <a:pt x="1961" y="10650"/>
                  </a:cubicBezTo>
                  <a:cubicBezTo>
                    <a:pt x="2338" y="10650"/>
                    <a:pt x="2720" y="10533"/>
                    <a:pt x="3040" y="10293"/>
                  </a:cubicBezTo>
                  <a:lnTo>
                    <a:pt x="12668" y="2724"/>
                  </a:lnTo>
                  <a:cubicBezTo>
                    <a:pt x="11939" y="1838"/>
                    <a:pt x="11274" y="856"/>
                    <a:pt x="1051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45;p29"/>
            <p:cNvSpPr/>
            <p:nvPr/>
          </p:nvSpPr>
          <p:spPr>
            <a:xfrm>
              <a:off x="680166" y="3780165"/>
              <a:ext cx="397609" cy="346735"/>
            </a:xfrm>
            <a:custGeom>
              <a:avLst/>
              <a:gdLst/>
              <a:ahLst/>
              <a:cxnLst/>
              <a:rect l="l" t="t" r="r" b="b"/>
              <a:pathLst>
                <a:path w="12036" h="10496" extrusionOk="0">
                  <a:moveTo>
                    <a:pt x="10255" y="0"/>
                  </a:moveTo>
                  <a:cubicBezTo>
                    <a:pt x="10056" y="0"/>
                    <a:pt x="9856" y="66"/>
                    <a:pt x="9692" y="203"/>
                  </a:cubicBezTo>
                  <a:lnTo>
                    <a:pt x="1394" y="6885"/>
                  </a:lnTo>
                  <a:cubicBezTo>
                    <a:pt x="318" y="7740"/>
                    <a:pt x="1" y="9292"/>
                    <a:pt x="761" y="10464"/>
                  </a:cubicBezTo>
                  <a:cubicBezTo>
                    <a:pt x="761" y="10464"/>
                    <a:pt x="761" y="10464"/>
                    <a:pt x="761" y="10496"/>
                  </a:cubicBezTo>
                  <a:lnTo>
                    <a:pt x="12035" y="1723"/>
                  </a:lnTo>
                  <a:cubicBezTo>
                    <a:pt x="11655" y="1280"/>
                    <a:pt x="11307" y="805"/>
                    <a:pt x="10958" y="330"/>
                  </a:cubicBezTo>
                  <a:cubicBezTo>
                    <a:pt x="10779" y="114"/>
                    <a:pt x="10517" y="0"/>
                    <a:pt x="102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46;p29"/>
            <p:cNvSpPr/>
            <p:nvPr/>
          </p:nvSpPr>
          <p:spPr>
            <a:xfrm>
              <a:off x="705306" y="3837084"/>
              <a:ext cx="419544" cy="328599"/>
            </a:xfrm>
            <a:custGeom>
              <a:avLst/>
              <a:gdLst/>
              <a:ahLst/>
              <a:cxnLst/>
              <a:rect l="l" t="t" r="r" b="b"/>
              <a:pathLst>
                <a:path w="12700" h="9947" extrusionOk="0">
                  <a:moveTo>
                    <a:pt x="11243" y="0"/>
                  </a:moveTo>
                  <a:lnTo>
                    <a:pt x="0" y="8773"/>
                  </a:lnTo>
                  <a:cubicBezTo>
                    <a:pt x="527" y="9544"/>
                    <a:pt x="1368" y="9947"/>
                    <a:pt x="2215" y="9947"/>
                  </a:cubicBezTo>
                  <a:cubicBezTo>
                    <a:pt x="2794" y="9947"/>
                    <a:pt x="3376" y="9760"/>
                    <a:pt x="3864" y="9374"/>
                  </a:cubicBezTo>
                  <a:lnTo>
                    <a:pt x="12351" y="2534"/>
                  </a:lnTo>
                  <a:cubicBezTo>
                    <a:pt x="12668" y="2280"/>
                    <a:pt x="12699" y="1869"/>
                    <a:pt x="12478" y="1552"/>
                  </a:cubicBezTo>
                  <a:cubicBezTo>
                    <a:pt x="12066" y="1045"/>
                    <a:pt x="11654" y="539"/>
                    <a:pt x="11243"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47;p29"/>
            <p:cNvSpPr/>
            <p:nvPr/>
          </p:nvSpPr>
          <p:spPr>
            <a:xfrm>
              <a:off x="1227325" y="3473798"/>
              <a:ext cx="255328" cy="296357"/>
            </a:xfrm>
            <a:custGeom>
              <a:avLst/>
              <a:gdLst/>
              <a:ahLst/>
              <a:cxnLst/>
              <a:rect l="l" t="t" r="r" b="b"/>
              <a:pathLst>
                <a:path w="7729" h="8971" extrusionOk="0">
                  <a:moveTo>
                    <a:pt x="3864" y="0"/>
                  </a:moveTo>
                  <a:cubicBezTo>
                    <a:pt x="3785" y="0"/>
                    <a:pt x="3706" y="24"/>
                    <a:pt x="3643" y="72"/>
                  </a:cubicBezTo>
                  <a:cubicBezTo>
                    <a:pt x="2788" y="927"/>
                    <a:pt x="1774" y="1307"/>
                    <a:pt x="444" y="1307"/>
                  </a:cubicBezTo>
                  <a:cubicBezTo>
                    <a:pt x="254" y="1307"/>
                    <a:pt x="128" y="1433"/>
                    <a:pt x="128" y="1623"/>
                  </a:cubicBezTo>
                  <a:cubicBezTo>
                    <a:pt x="128" y="1845"/>
                    <a:pt x="128" y="2067"/>
                    <a:pt x="96" y="2288"/>
                  </a:cubicBezTo>
                  <a:cubicBezTo>
                    <a:pt x="64" y="4569"/>
                    <a:pt x="1" y="7640"/>
                    <a:pt x="3769" y="8939"/>
                  </a:cubicBezTo>
                  <a:lnTo>
                    <a:pt x="3864" y="8971"/>
                  </a:lnTo>
                  <a:lnTo>
                    <a:pt x="3960" y="8939"/>
                  </a:lnTo>
                  <a:cubicBezTo>
                    <a:pt x="7728" y="7640"/>
                    <a:pt x="7665" y="4569"/>
                    <a:pt x="7633" y="2288"/>
                  </a:cubicBezTo>
                  <a:cubicBezTo>
                    <a:pt x="7633" y="2067"/>
                    <a:pt x="7633" y="1845"/>
                    <a:pt x="7633" y="1623"/>
                  </a:cubicBezTo>
                  <a:cubicBezTo>
                    <a:pt x="7633" y="1433"/>
                    <a:pt x="7475" y="1307"/>
                    <a:pt x="7285" y="1307"/>
                  </a:cubicBezTo>
                  <a:cubicBezTo>
                    <a:pt x="5955" y="1307"/>
                    <a:pt x="4941" y="895"/>
                    <a:pt x="4086" y="72"/>
                  </a:cubicBezTo>
                  <a:cubicBezTo>
                    <a:pt x="4023" y="24"/>
                    <a:pt x="3944" y="0"/>
                    <a:pt x="386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48;p29"/>
            <p:cNvSpPr/>
            <p:nvPr/>
          </p:nvSpPr>
          <p:spPr>
            <a:xfrm>
              <a:off x="1290124" y="3557211"/>
              <a:ext cx="129728" cy="118265"/>
            </a:xfrm>
            <a:custGeom>
              <a:avLst/>
              <a:gdLst/>
              <a:ahLst/>
              <a:cxnLst/>
              <a:rect l="l" t="t" r="r" b="b"/>
              <a:pathLst>
                <a:path w="3927" h="3580" extrusionOk="0">
                  <a:moveTo>
                    <a:pt x="1330" y="365"/>
                  </a:moveTo>
                  <a:lnTo>
                    <a:pt x="1330" y="365"/>
                  </a:lnTo>
                  <a:cubicBezTo>
                    <a:pt x="1235" y="492"/>
                    <a:pt x="1172" y="618"/>
                    <a:pt x="1108" y="777"/>
                  </a:cubicBezTo>
                  <a:cubicBezTo>
                    <a:pt x="1045" y="713"/>
                    <a:pt x="982" y="682"/>
                    <a:pt x="950" y="618"/>
                  </a:cubicBezTo>
                  <a:cubicBezTo>
                    <a:pt x="1045" y="523"/>
                    <a:pt x="1203" y="428"/>
                    <a:pt x="1330" y="365"/>
                  </a:cubicBezTo>
                  <a:close/>
                  <a:moveTo>
                    <a:pt x="2597" y="365"/>
                  </a:moveTo>
                  <a:lnTo>
                    <a:pt x="2597" y="365"/>
                  </a:lnTo>
                  <a:cubicBezTo>
                    <a:pt x="2724" y="428"/>
                    <a:pt x="2882" y="523"/>
                    <a:pt x="3009" y="618"/>
                  </a:cubicBezTo>
                  <a:cubicBezTo>
                    <a:pt x="2945" y="682"/>
                    <a:pt x="2882" y="713"/>
                    <a:pt x="2819" y="777"/>
                  </a:cubicBezTo>
                  <a:cubicBezTo>
                    <a:pt x="2755" y="618"/>
                    <a:pt x="2692" y="492"/>
                    <a:pt x="2597" y="365"/>
                  </a:cubicBezTo>
                  <a:close/>
                  <a:moveTo>
                    <a:pt x="1868" y="238"/>
                  </a:moveTo>
                  <a:lnTo>
                    <a:pt x="1868" y="998"/>
                  </a:lnTo>
                  <a:cubicBezTo>
                    <a:pt x="1678" y="998"/>
                    <a:pt x="1488" y="935"/>
                    <a:pt x="1330" y="872"/>
                  </a:cubicBezTo>
                  <a:cubicBezTo>
                    <a:pt x="1425" y="618"/>
                    <a:pt x="1583" y="333"/>
                    <a:pt x="1868" y="238"/>
                  </a:cubicBezTo>
                  <a:close/>
                  <a:moveTo>
                    <a:pt x="2090" y="238"/>
                  </a:moveTo>
                  <a:cubicBezTo>
                    <a:pt x="2344" y="333"/>
                    <a:pt x="2502" y="618"/>
                    <a:pt x="2597" y="872"/>
                  </a:cubicBezTo>
                  <a:cubicBezTo>
                    <a:pt x="2439" y="935"/>
                    <a:pt x="2280" y="998"/>
                    <a:pt x="2090" y="998"/>
                  </a:cubicBezTo>
                  <a:lnTo>
                    <a:pt x="2090" y="238"/>
                  </a:lnTo>
                  <a:close/>
                  <a:moveTo>
                    <a:pt x="2692" y="1093"/>
                  </a:moveTo>
                  <a:cubicBezTo>
                    <a:pt x="2724" y="1252"/>
                    <a:pt x="2755" y="1474"/>
                    <a:pt x="2755" y="1664"/>
                  </a:cubicBezTo>
                  <a:lnTo>
                    <a:pt x="2090" y="1664"/>
                  </a:lnTo>
                  <a:lnTo>
                    <a:pt x="2090" y="1220"/>
                  </a:lnTo>
                  <a:cubicBezTo>
                    <a:pt x="2280" y="1220"/>
                    <a:pt x="2502" y="1157"/>
                    <a:pt x="2692" y="1093"/>
                  </a:cubicBezTo>
                  <a:close/>
                  <a:moveTo>
                    <a:pt x="792" y="777"/>
                  </a:moveTo>
                  <a:cubicBezTo>
                    <a:pt x="855" y="872"/>
                    <a:pt x="950" y="935"/>
                    <a:pt x="1045" y="998"/>
                  </a:cubicBezTo>
                  <a:cubicBezTo>
                    <a:pt x="982" y="1188"/>
                    <a:pt x="950" y="1442"/>
                    <a:pt x="950" y="1695"/>
                  </a:cubicBezTo>
                  <a:lnTo>
                    <a:pt x="412" y="1695"/>
                  </a:lnTo>
                  <a:cubicBezTo>
                    <a:pt x="443" y="1347"/>
                    <a:pt x="570" y="1030"/>
                    <a:pt x="792" y="777"/>
                  </a:cubicBezTo>
                  <a:close/>
                  <a:moveTo>
                    <a:pt x="1267" y="1093"/>
                  </a:moveTo>
                  <a:cubicBezTo>
                    <a:pt x="1425" y="1188"/>
                    <a:pt x="1647" y="1220"/>
                    <a:pt x="1868" y="1252"/>
                  </a:cubicBezTo>
                  <a:lnTo>
                    <a:pt x="1868" y="1695"/>
                  </a:lnTo>
                  <a:lnTo>
                    <a:pt x="1172" y="1695"/>
                  </a:lnTo>
                  <a:cubicBezTo>
                    <a:pt x="1172" y="1474"/>
                    <a:pt x="1203" y="1283"/>
                    <a:pt x="1267" y="1093"/>
                  </a:cubicBezTo>
                  <a:close/>
                  <a:moveTo>
                    <a:pt x="3167" y="777"/>
                  </a:moveTo>
                  <a:cubicBezTo>
                    <a:pt x="3389" y="1030"/>
                    <a:pt x="3515" y="1347"/>
                    <a:pt x="3515" y="1695"/>
                  </a:cubicBezTo>
                  <a:lnTo>
                    <a:pt x="3009" y="1695"/>
                  </a:lnTo>
                  <a:cubicBezTo>
                    <a:pt x="2977" y="1442"/>
                    <a:pt x="2945" y="1188"/>
                    <a:pt x="2882" y="998"/>
                  </a:cubicBezTo>
                  <a:cubicBezTo>
                    <a:pt x="2977" y="935"/>
                    <a:pt x="3072" y="872"/>
                    <a:pt x="3167" y="777"/>
                  </a:cubicBezTo>
                  <a:close/>
                  <a:moveTo>
                    <a:pt x="1868" y="1917"/>
                  </a:moveTo>
                  <a:lnTo>
                    <a:pt x="1868" y="2360"/>
                  </a:lnTo>
                  <a:cubicBezTo>
                    <a:pt x="1647" y="2360"/>
                    <a:pt x="1457" y="2424"/>
                    <a:pt x="1267" y="2487"/>
                  </a:cubicBezTo>
                  <a:cubicBezTo>
                    <a:pt x="1203" y="2329"/>
                    <a:pt x="1172" y="2107"/>
                    <a:pt x="1172" y="1917"/>
                  </a:cubicBezTo>
                  <a:close/>
                  <a:moveTo>
                    <a:pt x="2755" y="1917"/>
                  </a:moveTo>
                  <a:cubicBezTo>
                    <a:pt x="2755" y="2107"/>
                    <a:pt x="2724" y="2297"/>
                    <a:pt x="2692" y="2487"/>
                  </a:cubicBezTo>
                  <a:cubicBezTo>
                    <a:pt x="2502" y="2424"/>
                    <a:pt x="2280" y="2360"/>
                    <a:pt x="2090" y="2360"/>
                  </a:cubicBezTo>
                  <a:lnTo>
                    <a:pt x="2090" y="1917"/>
                  </a:lnTo>
                  <a:close/>
                  <a:moveTo>
                    <a:pt x="950" y="1917"/>
                  </a:moveTo>
                  <a:cubicBezTo>
                    <a:pt x="950" y="2139"/>
                    <a:pt x="982" y="2392"/>
                    <a:pt x="1045" y="2614"/>
                  </a:cubicBezTo>
                  <a:cubicBezTo>
                    <a:pt x="950" y="2645"/>
                    <a:pt x="855" y="2740"/>
                    <a:pt x="760" y="2804"/>
                  </a:cubicBezTo>
                  <a:cubicBezTo>
                    <a:pt x="570" y="2550"/>
                    <a:pt x="443" y="2234"/>
                    <a:pt x="412" y="1917"/>
                  </a:cubicBezTo>
                  <a:close/>
                  <a:moveTo>
                    <a:pt x="3515" y="1917"/>
                  </a:moveTo>
                  <a:cubicBezTo>
                    <a:pt x="3515" y="2234"/>
                    <a:pt x="3357" y="2550"/>
                    <a:pt x="3167" y="2804"/>
                  </a:cubicBezTo>
                  <a:cubicBezTo>
                    <a:pt x="3072" y="2740"/>
                    <a:pt x="2977" y="2677"/>
                    <a:pt x="2882" y="2614"/>
                  </a:cubicBezTo>
                  <a:cubicBezTo>
                    <a:pt x="2945" y="2392"/>
                    <a:pt x="2977" y="2170"/>
                    <a:pt x="3009" y="1917"/>
                  </a:cubicBezTo>
                  <a:close/>
                  <a:moveTo>
                    <a:pt x="1108" y="2835"/>
                  </a:moveTo>
                  <a:cubicBezTo>
                    <a:pt x="1172" y="2962"/>
                    <a:pt x="1235" y="3120"/>
                    <a:pt x="1330" y="3215"/>
                  </a:cubicBezTo>
                  <a:cubicBezTo>
                    <a:pt x="1203" y="3152"/>
                    <a:pt x="1045" y="3089"/>
                    <a:pt x="950" y="2962"/>
                  </a:cubicBezTo>
                  <a:cubicBezTo>
                    <a:pt x="982" y="2930"/>
                    <a:pt x="1045" y="2867"/>
                    <a:pt x="1108" y="2835"/>
                  </a:cubicBezTo>
                  <a:close/>
                  <a:moveTo>
                    <a:pt x="2819" y="2835"/>
                  </a:moveTo>
                  <a:cubicBezTo>
                    <a:pt x="2882" y="2867"/>
                    <a:pt x="2945" y="2930"/>
                    <a:pt x="3009" y="2962"/>
                  </a:cubicBezTo>
                  <a:cubicBezTo>
                    <a:pt x="2882" y="3089"/>
                    <a:pt x="2724" y="3152"/>
                    <a:pt x="2597" y="3215"/>
                  </a:cubicBezTo>
                  <a:cubicBezTo>
                    <a:pt x="2692" y="3120"/>
                    <a:pt x="2755" y="2962"/>
                    <a:pt x="2819" y="2835"/>
                  </a:cubicBezTo>
                  <a:close/>
                  <a:moveTo>
                    <a:pt x="1868" y="2582"/>
                  </a:moveTo>
                  <a:lnTo>
                    <a:pt x="1868" y="3342"/>
                  </a:lnTo>
                  <a:cubicBezTo>
                    <a:pt x="1583" y="3279"/>
                    <a:pt x="1425" y="2962"/>
                    <a:pt x="1330" y="2709"/>
                  </a:cubicBezTo>
                  <a:cubicBezTo>
                    <a:pt x="1488" y="2645"/>
                    <a:pt x="1678" y="2614"/>
                    <a:pt x="1868" y="2582"/>
                  </a:cubicBezTo>
                  <a:close/>
                  <a:moveTo>
                    <a:pt x="2090" y="2582"/>
                  </a:moveTo>
                  <a:cubicBezTo>
                    <a:pt x="2280" y="2582"/>
                    <a:pt x="2439" y="2645"/>
                    <a:pt x="2597" y="2709"/>
                  </a:cubicBezTo>
                  <a:cubicBezTo>
                    <a:pt x="2502" y="2962"/>
                    <a:pt x="2344" y="3279"/>
                    <a:pt x="2090" y="3342"/>
                  </a:cubicBezTo>
                  <a:lnTo>
                    <a:pt x="2090" y="2582"/>
                  </a:lnTo>
                  <a:close/>
                  <a:moveTo>
                    <a:pt x="1963" y="1"/>
                  </a:moveTo>
                  <a:cubicBezTo>
                    <a:pt x="1504" y="1"/>
                    <a:pt x="1045" y="175"/>
                    <a:pt x="697" y="523"/>
                  </a:cubicBezTo>
                  <a:cubicBezTo>
                    <a:pt x="0" y="1220"/>
                    <a:pt x="0" y="2360"/>
                    <a:pt x="697" y="3057"/>
                  </a:cubicBezTo>
                  <a:cubicBezTo>
                    <a:pt x="1045" y="3405"/>
                    <a:pt x="1504" y="3579"/>
                    <a:pt x="1963" y="3579"/>
                  </a:cubicBezTo>
                  <a:cubicBezTo>
                    <a:pt x="2423" y="3579"/>
                    <a:pt x="2882" y="3405"/>
                    <a:pt x="3230" y="3057"/>
                  </a:cubicBezTo>
                  <a:cubicBezTo>
                    <a:pt x="3927" y="2360"/>
                    <a:pt x="3927" y="1220"/>
                    <a:pt x="3230" y="523"/>
                  </a:cubicBezTo>
                  <a:cubicBezTo>
                    <a:pt x="2882" y="175"/>
                    <a:pt x="2423" y="1"/>
                    <a:pt x="19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49;p29"/>
            <p:cNvSpPr/>
            <p:nvPr/>
          </p:nvSpPr>
          <p:spPr>
            <a:xfrm>
              <a:off x="1231520" y="1700776"/>
              <a:ext cx="1161312" cy="1980448"/>
            </a:xfrm>
            <a:custGeom>
              <a:avLst/>
              <a:gdLst/>
              <a:ahLst/>
              <a:cxnLst/>
              <a:rect l="l" t="t" r="r" b="b"/>
              <a:pathLst>
                <a:path w="35154" h="59950" extrusionOk="0">
                  <a:moveTo>
                    <a:pt x="127" y="0"/>
                  </a:moveTo>
                  <a:cubicBezTo>
                    <a:pt x="64" y="0"/>
                    <a:pt x="1" y="64"/>
                    <a:pt x="1" y="159"/>
                  </a:cubicBezTo>
                  <a:cubicBezTo>
                    <a:pt x="1" y="222"/>
                    <a:pt x="64" y="285"/>
                    <a:pt x="127" y="285"/>
                  </a:cubicBezTo>
                  <a:lnTo>
                    <a:pt x="666" y="285"/>
                  </a:lnTo>
                  <a:cubicBezTo>
                    <a:pt x="729" y="285"/>
                    <a:pt x="792" y="222"/>
                    <a:pt x="792" y="159"/>
                  </a:cubicBezTo>
                  <a:cubicBezTo>
                    <a:pt x="792" y="64"/>
                    <a:pt x="761" y="0"/>
                    <a:pt x="666" y="0"/>
                  </a:cubicBezTo>
                  <a:close/>
                  <a:moveTo>
                    <a:pt x="1742" y="0"/>
                  </a:moveTo>
                  <a:cubicBezTo>
                    <a:pt x="1647" y="0"/>
                    <a:pt x="1616" y="64"/>
                    <a:pt x="1616" y="159"/>
                  </a:cubicBezTo>
                  <a:cubicBezTo>
                    <a:pt x="1616" y="222"/>
                    <a:pt x="1647" y="285"/>
                    <a:pt x="1742" y="285"/>
                  </a:cubicBezTo>
                  <a:lnTo>
                    <a:pt x="2281" y="285"/>
                  </a:lnTo>
                  <a:cubicBezTo>
                    <a:pt x="2344" y="285"/>
                    <a:pt x="2407" y="222"/>
                    <a:pt x="2407" y="159"/>
                  </a:cubicBezTo>
                  <a:cubicBezTo>
                    <a:pt x="2407" y="64"/>
                    <a:pt x="2344" y="0"/>
                    <a:pt x="2281" y="0"/>
                  </a:cubicBezTo>
                  <a:close/>
                  <a:moveTo>
                    <a:pt x="3326" y="0"/>
                  </a:moveTo>
                  <a:cubicBezTo>
                    <a:pt x="3262" y="0"/>
                    <a:pt x="3199" y="64"/>
                    <a:pt x="3199" y="159"/>
                  </a:cubicBezTo>
                  <a:cubicBezTo>
                    <a:pt x="3199" y="222"/>
                    <a:pt x="3262" y="285"/>
                    <a:pt x="3326" y="285"/>
                  </a:cubicBezTo>
                  <a:lnTo>
                    <a:pt x="3864" y="285"/>
                  </a:lnTo>
                  <a:cubicBezTo>
                    <a:pt x="3928" y="285"/>
                    <a:pt x="3991" y="222"/>
                    <a:pt x="3991" y="159"/>
                  </a:cubicBezTo>
                  <a:cubicBezTo>
                    <a:pt x="3991" y="64"/>
                    <a:pt x="3928" y="0"/>
                    <a:pt x="3864" y="0"/>
                  </a:cubicBezTo>
                  <a:close/>
                  <a:moveTo>
                    <a:pt x="4941" y="0"/>
                  </a:moveTo>
                  <a:cubicBezTo>
                    <a:pt x="4846" y="0"/>
                    <a:pt x="4783" y="64"/>
                    <a:pt x="4783" y="159"/>
                  </a:cubicBezTo>
                  <a:cubicBezTo>
                    <a:pt x="4783" y="222"/>
                    <a:pt x="4846" y="285"/>
                    <a:pt x="4941" y="285"/>
                  </a:cubicBezTo>
                  <a:lnTo>
                    <a:pt x="5448" y="285"/>
                  </a:lnTo>
                  <a:cubicBezTo>
                    <a:pt x="5543" y="285"/>
                    <a:pt x="5606" y="222"/>
                    <a:pt x="5606" y="159"/>
                  </a:cubicBezTo>
                  <a:cubicBezTo>
                    <a:pt x="5606" y="64"/>
                    <a:pt x="5543" y="0"/>
                    <a:pt x="5448" y="0"/>
                  </a:cubicBezTo>
                  <a:close/>
                  <a:moveTo>
                    <a:pt x="6524" y="0"/>
                  </a:moveTo>
                  <a:cubicBezTo>
                    <a:pt x="6461" y="0"/>
                    <a:pt x="6398" y="64"/>
                    <a:pt x="6398" y="159"/>
                  </a:cubicBezTo>
                  <a:cubicBezTo>
                    <a:pt x="6398" y="222"/>
                    <a:pt x="6461" y="285"/>
                    <a:pt x="6524" y="285"/>
                  </a:cubicBezTo>
                  <a:lnTo>
                    <a:pt x="7063" y="285"/>
                  </a:lnTo>
                  <a:cubicBezTo>
                    <a:pt x="7126" y="285"/>
                    <a:pt x="7189" y="222"/>
                    <a:pt x="7189" y="159"/>
                  </a:cubicBezTo>
                  <a:cubicBezTo>
                    <a:pt x="7189" y="64"/>
                    <a:pt x="7126" y="0"/>
                    <a:pt x="7063" y="0"/>
                  </a:cubicBezTo>
                  <a:close/>
                  <a:moveTo>
                    <a:pt x="8108" y="0"/>
                  </a:moveTo>
                  <a:cubicBezTo>
                    <a:pt x="8044" y="0"/>
                    <a:pt x="7981" y="64"/>
                    <a:pt x="7981" y="159"/>
                  </a:cubicBezTo>
                  <a:cubicBezTo>
                    <a:pt x="7981" y="222"/>
                    <a:pt x="8044" y="285"/>
                    <a:pt x="8108" y="285"/>
                  </a:cubicBezTo>
                  <a:lnTo>
                    <a:pt x="8646" y="285"/>
                  </a:lnTo>
                  <a:cubicBezTo>
                    <a:pt x="8741" y="285"/>
                    <a:pt x="8773" y="222"/>
                    <a:pt x="8773" y="159"/>
                  </a:cubicBezTo>
                  <a:cubicBezTo>
                    <a:pt x="8773" y="64"/>
                    <a:pt x="8741" y="0"/>
                    <a:pt x="8646" y="0"/>
                  </a:cubicBezTo>
                  <a:close/>
                  <a:moveTo>
                    <a:pt x="9723" y="0"/>
                  </a:moveTo>
                  <a:cubicBezTo>
                    <a:pt x="9660" y="0"/>
                    <a:pt x="9596" y="64"/>
                    <a:pt x="9596" y="159"/>
                  </a:cubicBezTo>
                  <a:cubicBezTo>
                    <a:pt x="9596" y="222"/>
                    <a:pt x="9660" y="285"/>
                    <a:pt x="9723" y="285"/>
                  </a:cubicBezTo>
                  <a:lnTo>
                    <a:pt x="10261" y="285"/>
                  </a:lnTo>
                  <a:cubicBezTo>
                    <a:pt x="10325" y="285"/>
                    <a:pt x="10388" y="222"/>
                    <a:pt x="10388" y="159"/>
                  </a:cubicBezTo>
                  <a:cubicBezTo>
                    <a:pt x="10388" y="64"/>
                    <a:pt x="10325" y="0"/>
                    <a:pt x="10261" y="0"/>
                  </a:cubicBezTo>
                  <a:close/>
                  <a:moveTo>
                    <a:pt x="11306" y="0"/>
                  </a:moveTo>
                  <a:cubicBezTo>
                    <a:pt x="11243" y="0"/>
                    <a:pt x="11180" y="64"/>
                    <a:pt x="11180" y="159"/>
                  </a:cubicBezTo>
                  <a:cubicBezTo>
                    <a:pt x="11180" y="222"/>
                    <a:pt x="11243" y="285"/>
                    <a:pt x="11306" y="285"/>
                  </a:cubicBezTo>
                  <a:lnTo>
                    <a:pt x="11845" y="285"/>
                  </a:lnTo>
                  <a:cubicBezTo>
                    <a:pt x="11908" y="285"/>
                    <a:pt x="11971" y="222"/>
                    <a:pt x="11971" y="159"/>
                  </a:cubicBezTo>
                  <a:cubicBezTo>
                    <a:pt x="11971" y="64"/>
                    <a:pt x="11908" y="0"/>
                    <a:pt x="11845" y="0"/>
                  </a:cubicBezTo>
                  <a:close/>
                  <a:moveTo>
                    <a:pt x="12922" y="0"/>
                  </a:moveTo>
                  <a:cubicBezTo>
                    <a:pt x="12827" y="0"/>
                    <a:pt x="12763" y="64"/>
                    <a:pt x="12763" y="159"/>
                  </a:cubicBezTo>
                  <a:cubicBezTo>
                    <a:pt x="12763" y="222"/>
                    <a:pt x="12827" y="285"/>
                    <a:pt x="12922" y="285"/>
                  </a:cubicBezTo>
                  <a:lnTo>
                    <a:pt x="13428" y="285"/>
                  </a:lnTo>
                  <a:cubicBezTo>
                    <a:pt x="13523" y="285"/>
                    <a:pt x="13587" y="222"/>
                    <a:pt x="13587" y="159"/>
                  </a:cubicBezTo>
                  <a:cubicBezTo>
                    <a:pt x="13587" y="64"/>
                    <a:pt x="13523" y="0"/>
                    <a:pt x="13428" y="0"/>
                  </a:cubicBezTo>
                  <a:close/>
                  <a:moveTo>
                    <a:pt x="14505" y="0"/>
                  </a:moveTo>
                  <a:cubicBezTo>
                    <a:pt x="14442" y="0"/>
                    <a:pt x="14378" y="64"/>
                    <a:pt x="14378" y="159"/>
                  </a:cubicBezTo>
                  <a:cubicBezTo>
                    <a:pt x="14378" y="222"/>
                    <a:pt x="14442" y="285"/>
                    <a:pt x="14505" y="285"/>
                  </a:cubicBezTo>
                  <a:lnTo>
                    <a:pt x="15043" y="285"/>
                  </a:lnTo>
                  <a:cubicBezTo>
                    <a:pt x="15107" y="285"/>
                    <a:pt x="15170" y="222"/>
                    <a:pt x="15170" y="159"/>
                  </a:cubicBezTo>
                  <a:cubicBezTo>
                    <a:pt x="15170" y="64"/>
                    <a:pt x="15107" y="0"/>
                    <a:pt x="15043" y="0"/>
                  </a:cubicBezTo>
                  <a:close/>
                  <a:moveTo>
                    <a:pt x="15962" y="159"/>
                  </a:moveTo>
                  <a:cubicBezTo>
                    <a:pt x="15867" y="159"/>
                    <a:pt x="15803" y="222"/>
                    <a:pt x="15803" y="317"/>
                  </a:cubicBezTo>
                  <a:lnTo>
                    <a:pt x="15803" y="824"/>
                  </a:lnTo>
                  <a:cubicBezTo>
                    <a:pt x="15803" y="919"/>
                    <a:pt x="15867" y="982"/>
                    <a:pt x="15962" y="982"/>
                  </a:cubicBezTo>
                  <a:cubicBezTo>
                    <a:pt x="16025" y="982"/>
                    <a:pt x="16088" y="919"/>
                    <a:pt x="16088" y="824"/>
                  </a:cubicBezTo>
                  <a:lnTo>
                    <a:pt x="16088" y="317"/>
                  </a:lnTo>
                  <a:cubicBezTo>
                    <a:pt x="16088" y="222"/>
                    <a:pt x="16025" y="159"/>
                    <a:pt x="15962" y="159"/>
                  </a:cubicBezTo>
                  <a:close/>
                  <a:moveTo>
                    <a:pt x="15962" y="1774"/>
                  </a:moveTo>
                  <a:cubicBezTo>
                    <a:pt x="15867" y="1774"/>
                    <a:pt x="15803" y="1837"/>
                    <a:pt x="15803" y="1901"/>
                  </a:cubicBezTo>
                  <a:lnTo>
                    <a:pt x="15803" y="2439"/>
                  </a:lnTo>
                  <a:cubicBezTo>
                    <a:pt x="15803" y="2502"/>
                    <a:pt x="15867" y="2566"/>
                    <a:pt x="15962" y="2566"/>
                  </a:cubicBezTo>
                  <a:cubicBezTo>
                    <a:pt x="16025" y="2566"/>
                    <a:pt x="16088" y="2502"/>
                    <a:pt x="16088" y="2439"/>
                  </a:cubicBezTo>
                  <a:lnTo>
                    <a:pt x="16088" y="1901"/>
                  </a:lnTo>
                  <a:cubicBezTo>
                    <a:pt x="16088" y="1837"/>
                    <a:pt x="16025" y="1774"/>
                    <a:pt x="15962" y="1774"/>
                  </a:cubicBezTo>
                  <a:close/>
                  <a:moveTo>
                    <a:pt x="15962" y="3357"/>
                  </a:moveTo>
                  <a:cubicBezTo>
                    <a:pt x="15867" y="3357"/>
                    <a:pt x="15803" y="3421"/>
                    <a:pt x="15803" y="3484"/>
                  </a:cubicBezTo>
                  <a:lnTo>
                    <a:pt x="15803" y="4022"/>
                  </a:lnTo>
                  <a:cubicBezTo>
                    <a:pt x="15803" y="4086"/>
                    <a:pt x="15867" y="4149"/>
                    <a:pt x="15962" y="4149"/>
                  </a:cubicBezTo>
                  <a:cubicBezTo>
                    <a:pt x="16025" y="4149"/>
                    <a:pt x="16088" y="4086"/>
                    <a:pt x="16088" y="4022"/>
                  </a:cubicBezTo>
                  <a:lnTo>
                    <a:pt x="16088" y="3484"/>
                  </a:lnTo>
                  <a:cubicBezTo>
                    <a:pt x="16088" y="3421"/>
                    <a:pt x="16025" y="3357"/>
                    <a:pt x="15962" y="3357"/>
                  </a:cubicBezTo>
                  <a:close/>
                  <a:moveTo>
                    <a:pt x="15962" y="4972"/>
                  </a:moveTo>
                  <a:cubicBezTo>
                    <a:pt x="15867" y="4972"/>
                    <a:pt x="15803" y="5004"/>
                    <a:pt x="15803" y="5099"/>
                  </a:cubicBezTo>
                  <a:lnTo>
                    <a:pt x="15803" y="5638"/>
                  </a:lnTo>
                  <a:cubicBezTo>
                    <a:pt x="15803" y="5701"/>
                    <a:pt x="15867" y="5764"/>
                    <a:pt x="15962" y="5764"/>
                  </a:cubicBezTo>
                  <a:cubicBezTo>
                    <a:pt x="16025" y="5764"/>
                    <a:pt x="16088" y="5701"/>
                    <a:pt x="16088" y="5638"/>
                  </a:cubicBezTo>
                  <a:lnTo>
                    <a:pt x="16088" y="5099"/>
                  </a:lnTo>
                  <a:cubicBezTo>
                    <a:pt x="16088" y="5004"/>
                    <a:pt x="16025" y="4972"/>
                    <a:pt x="15962" y="4972"/>
                  </a:cubicBezTo>
                  <a:close/>
                  <a:moveTo>
                    <a:pt x="15962" y="6556"/>
                  </a:moveTo>
                  <a:cubicBezTo>
                    <a:pt x="15867" y="6556"/>
                    <a:pt x="15803" y="6619"/>
                    <a:pt x="15803" y="6683"/>
                  </a:cubicBezTo>
                  <a:lnTo>
                    <a:pt x="15803" y="7221"/>
                  </a:lnTo>
                  <a:cubicBezTo>
                    <a:pt x="15803" y="7284"/>
                    <a:pt x="15867" y="7348"/>
                    <a:pt x="15962" y="7348"/>
                  </a:cubicBezTo>
                  <a:cubicBezTo>
                    <a:pt x="16025" y="7348"/>
                    <a:pt x="16088" y="7284"/>
                    <a:pt x="16088" y="7221"/>
                  </a:cubicBezTo>
                  <a:lnTo>
                    <a:pt x="16088" y="6683"/>
                  </a:lnTo>
                  <a:cubicBezTo>
                    <a:pt x="16088" y="6619"/>
                    <a:pt x="16025" y="6556"/>
                    <a:pt x="15962" y="6556"/>
                  </a:cubicBezTo>
                  <a:close/>
                  <a:moveTo>
                    <a:pt x="15962" y="8139"/>
                  </a:moveTo>
                  <a:cubicBezTo>
                    <a:pt x="15867" y="8139"/>
                    <a:pt x="15803" y="8203"/>
                    <a:pt x="15803" y="8298"/>
                  </a:cubicBezTo>
                  <a:lnTo>
                    <a:pt x="15803" y="8804"/>
                  </a:lnTo>
                  <a:cubicBezTo>
                    <a:pt x="15803" y="8899"/>
                    <a:pt x="15867" y="8963"/>
                    <a:pt x="15962" y="8963"/>
                  </a:cubicBezTo>
                  <a:cubicBezTo>
                    <a:pt x="16025" y="8963"/>
                    <a:pt x="16088" y="8899"/>
                    <a:pt x="16088" y="8804"/>
                  </a:cubicBezTo>
                  <a:lnTo>
                    <a:pt x="16088" y="8298"/>
                  </a:lnTo>
                  <a:cubicBezTo>
                    <a:pt x="16088" y="8203"/>
                    <a:pt x="16025" y="8139"/>
                    <a:pt x="15962" y="8139"/>
                  </a:cubicBezTo>
                  <a:close/>
                  <a:moveTo>
                    <a:pt x="15962" y="9754"/>
                  </a:moveTo>
                  <a:cubicBezTo>
                    <a:pt x="15867" y="9754"/>
                    <a:pt x="15803" y="9818"/>
                    <a:pt x="15803" y="9881"/>
                  </a:cubicBezTo>
                  <a:lnTo>
                    <a:pt x="15803" y="10420"/>
                  </a:lnTo>
                  <a:cubicBezTo>
                    <a:pt x="15803" y="10483"/>
                    <a:pt x="15867" y="10546"/>
                    <a:pt x="15962" y="10546"/>
                  </a:cubicBezTo>
                  <a:cubicBezTo>
                    <a:pt x="16025" y="10546"/>
                    <a:pt x="16088" y="10483"/>
                    <a:pt x="16088" y="10420"/>
                  </a:cubicBezTo>
                  <a:lnTo>
                    <a:pt x="16088" y="9881"/>
                  </a:lnTo>
                  <a:cubicBezTo>
                    <a:pt x="16088" y="9818"/>
                    <a:pt x="16025" y="9754"/>
                    <a:pt x="15962" y="9754"/>
                  </a:cubicBezTo>
                  <a:close/>
                  <a:moveTo>
                    <a:pt x="15962" y="11338"/>
                  </a:moveTo>
                  <a:cubicBezTo>
                    <a:pt x="15867" y="11338"/>
                    <a:pt x="15803" y="11401"/>
                    <a:pt x="15803" y="11465"/>
                  </a:cubicBezTo>
                  <a:lnTo>
                    <a:pt x="15803" y="12003"/>
                  </a:lnTo>
                  <a:cubicBezTo>
                    <a:pt x="15803" y="12098"/>
                    <a:pt x="15867" y="12130"/>
                    <a:pt x="15962" y="12130"/>
                  </a:cubicBezTo>
                  <a:cubicBezTo>
                    <a:pt x="16025" y="12130"/>
                    <a:pt x="16088" y="12098"/>
                    <a:pt x="16088" y="12003"/>
                  </a:cubicBezTo>
                  <a:lnTo>
                    <a:pt x="16088" y="11465"/>
                  </a:lnTo>
                  <a:cubicBezTo>
                    <a:pt x="16088" y="11401"/>
                    <a:pt x="16025" y="11338"/>
                    <a:pt x="15962" y="11338"/>
                  </a:cubicBezTo>
                  <a:close/>
                  <a:moveTo>
                    <a:pt x="15962" y="12921"/>
                  </a:moveTo>
                  <a:cubicBezTo>
                    <a:pt x="15867" y="12921"/>
                    <a:pt x="15803" y="12985"/>
                    <a:pt x="15803" y="13080"/>
                  </a:cubicBezTo>
                  <a:lnTo>
                    <a:pt x="15803" y="13618"/>
                  </a:lnTo>
                  <a:cubicBezTo>
                    <a:pt x="15803" y="13681"/>
                    <a:pt x="15867" y="13745"/>
                    <a:pt x="15962" y="13745"/>
                  </a:cubicBezTo>
                  <a:cubicBezTo>
                    <a:pt x="16025" y="13745"/>
                    <a:pt x="16088" y="13681"/>
                    <a:pt x="16088" y="13618"/>
                  </a:cubicBezTo>
                  <a:lnTo>
                    <a:pt x="16088" y="13080"/>
                  </a:lnTo>
                  <a:cubicBezTo>
                    <a:pt x="16088" y="12985"/>
                    <a:pt x="16025" y="12921"/>
                    <a:pt x="15962" y="12921"/>
                  </a:cubicBezTo>
                  <a:close/>
                  <a:moveTo>
                    <a:pt x="15962" y="14536"/>
                  </a:moveTo>
                  <a:cubicBezTo>
                    <a:pt x="15867" y="14536"/>
                    <a:pt x="15803" y="14600"/>
                    <a:pt x="15803" y="14663"/>
                  </a:cubicBezTo>
                  <a:lnTo>
                    <a:pt x="15803" y="15202"/>
                  </a:lnTo>
                  <a:cubicBezTo>
                    <a:pt x="15803" y="15265"/>
                    <a:pt x="15867" y="15328"/>
                    <a:pt x="15962" y="15328"/>
                  </a:cubicBezTo>
                  <a:cubicBezTo>
                    <a:pt x="16025" y="15328"/>
                    <a:pt x="16088" y="15265"/>
                    <a:pt x="16088" y="15202"/>
                  </a:cubicBezTo>
                  <a:lnTo>
                    <a:pt x="16088" y="14663"/>
                  </a:lnTo>
                  <a:cubicBezTo>
                    <a:pt x="16088" y="14600"/>
                    <a:pt x="16025" y="14536"/>
                    <a:pt x="15962" y="14536"/>
                  </a:cubicBezTo>
                  <a:close/>
                  <a:moveTo>
                    <a:pt x="15962" y="16120"/>
                  </a:moveTo>
                  <a:cubicBezTo>
                    <a:pt x="15867" y="16120"/>
                    <a:pt x="15803" y="16183"/>
                    <a:pt x="15803" y="16278"/>
                  </a:cubicBezTo>
                  <a:lnTo>
                    <a:pt x="15803" y="16785"/>
                  </a:lnTo>
                  <a:cubicBezTo>
                    <a:pt x="15803" y="16880"/>
                    <a:pt x="15867" y="16943"/>
                    <a:pt x="15962" y="16943"/>
                  </a:cubicBezTo>
                  <a:cubicBezTo>
                    <a:pt x="16025" y="16943"/>
                    <a:pt x="16088" y="16880"/>
                    <a:pt x="16088" y="16785"/>
                  </a:cubicBezTo>
                  <a:lnTo>
                    <a:pt x="16088" y="16278"/>
                  </a:lnTo>
                  <a:cubicBezTo>
                    <a:pt x="16088" y="16183"/>
                    <a:pt x="16025" y="16120"/>
                    <a:pt x="15962" y="16120"/>
                  </a:cubicBezTo>
                  <a:close/>
                  <a:moveTo>
                    <a:pt x="15962" y="17735"/>
                  </a:moveTo>
                  <a:cubicBezTo>
                    <a:pt x="15867" y="17735"/>
                    <a:pt x="15803" y="17798"/>
                    <a:pt x="15803" y="17862"/>
                  </a:cubicBezTo>
                  <a:lnTo>
                    <a:pt x="15803" y="18400"/>
                  </a:lnTo>
                  <a:cubicBezTo>
                    <a:pt x="15803" y="18463"/>
                    <a:pt x="15867" y="18527"/>
                    <a:pt x="15962" y="18527"/>
                  </a:cubicBezTo>
                  <a:cubicBezTo>
                    <a:pt x="16025" y="18527"/>
                    <a:pt x="16088" y="18463"/>
                    <a:pt x="16088" y="18400"/>
                  </a:cubicBezTo>
                  <a:lnTo>
                    <a:pt x="16088" y="17862"/>
                  </a:lnTo>
                  <a:cubicBezTo>
                    <a:pt x="16088" y="17798"/>
                    <a:pt x="16025" y="17735"/>
                    <a:pt x="15962" y="17735"/>
                  </a:cubicBezTo>
                  <a:close/>
                  <a:moveTo>
                    <a:pt x="15962" y="19318"/>
                  </a:moveTo>
                  <a:cubicBezTo>
                    <a:pt x="15867" y="19318"/>
                    <a:pt x="15803" y="19382"/>
                    <a:pt x="15803" y="19477"/>
                  </a:cubicBezTo>
                  <a:lnTo>
                    <a:pt x="15803" y="19984"/>
                  </a:lnTo>
                  <a:cubicBezTo>
                    <a:pt x="15803" y="20079"/>
                    <a:pt x="15867" y="20142"/>
                    <a:pt x="15962" y="20142"/>
                  </a:cubicBezTo>
                  <a:cubicBezTo>
                    <a:pt x="16025" y="20142"/>
                    <a:pt x="16088" y="20079"/>
                    <a:pt x="16088" y="19984"/>
                  </a:cubicBezTo>
                  <a:lnTo>
                    <a:pt x="16088" y="19477"/>
                  </a:lnTo>
                  <a:cubicBezTo>
                    <a:pt x="16088" y="19382"/>
                    <a:pt x="16025" y="19318"/>
                    <a:pt x="15962" y="19318"/>
                  </a:cubicBezTo>
                  <a:close/>
                  <a:moveTo>
                    <a:pt x="15962" y="20934"/>
                  </a:moveTo>
                  <a:cubicBezTo>
                    <a:pt x="15867" y="20934"/>
                    <a:pt x="15803" y="20997"/>
                    <a:pt x="15803" y="21060"/>
                  </a:cubicBezTo>
                  <a:lnTo>
                    <a:pt x="15803" y="21599"/>
                  </a:lnTo>
                  <a:cubicBezTo>
                    <a:pt x="15803" y="21662"/>
                    <a:pt x="15867" y="21725"/>
                    <a:pt x="15962" y="21725"/>
                  </a:cubicBezTo>
                  <a:cubicBezTo>
                    <a:pt x="16025" y="21725"/>
                    <a:pt x="16088" y="21662"/>
                    <a:pt x="16088" y="21599"/>
                  </a:cubicBezTo>
                  <a:lnTo>
                    <a:pt x="16088" y="21060"/>
                  </a:lnTo>
                  <a:cubicBezTo>
                    <a:pt x="16088" y="20997"/>
                    <a:pt x="16025" y="20934"/>
                    <a:pt x="15962" y="20934"/>
                  </a:cubicBezTo>
                  <a:close/>
                  <a:moveTo>
                    <a:pt x="15962" y="22517"/>
                  </a:moveTo>
                  <a:cubicBezTo>
                    <a:pt x="15867" y="22517"/>
                    <a:pt x="15803" y="22580"/>
                    <a:pt x="15803" y="22644"/>
                  </a:cubicBezTo>
                  <a:lnTo>
                    <a:pt x="15803" y="23182"/>
                  </a:lnTo>
                  <a:cubicBezTo>
                    <a:pt x="15803" y="23245"/>
                    <a:pt x="15867" y="23309"/>
                    <a:pt x="15962" y="23309"/>
                  </a:cubicBezTo>
                  <a:cubicBezTo>
                    <a:pt x="16025" y="23309"/>
                    <a:pt x="16088" y="23245"/>
                    <a:pt x="16088" y="23182"/>
                  </a:cubicBezTo>
                  <a:lnTo>
                    <a:pt x="16088" y="22644"/>
                  </a:lnTo>
                  <a:cubicBezTo>
                    <a:pt x="16088" y="22580"/>
                    <a:pt x="16025" y="22517"/>
                    <a:pt x="15962" y="22517"/>
                  </a:cubicBezTo>
                  <a:close/>
                  <a:moveTo>
                    <a:pt x="15962" y="24132"/>
                  </a:moveTo>
                  <a:cubicBezTo>
                    <a:pt x="15867" y="24132"/>
                    <a:pt x="15803" y="24164"/>
                    <a:pt x="15803" y="24259"/>
                  </a:cubicBezTo>
                  <a:lnTo>
                    <a:pt x="15803" y="24797"/>
                  </a:lnTo>
                  <a:cubicBezTo>
                    <a:pt x="15803" y="24861"/>
                    <a:pt x="15867" y="24924"/>
                    <a:pt x="15962" y="24924"/>
                  </a:cubicBezTo>
                  <a:cubicBezTo>
                    <a:pt x="16025" y="24924"/>
                    <a:pt x="16088" y="24861"/>
                    <a:pt x="16088" y="24797"/>
                  </a:cubicBezTo>
                  <a:lnTo>
                    <a:pt x="16088" y="24259"/>
                  </a:lnTo>
                  <a:cubicBezTo>
                    <a:pt x="16088" y="24164"/>
                    <a:pt x="16025" y="24132"/>
                    <a:pt x="15962" y="24132"/>
                  </a:cubicBezTo>
                  <a:close/>
                  <a:moveTo>
                    <a:pt x="15962" y="25716"/>
                  </a:moveTo>
                  <a:cubicBezTo>
                    <a:pt x="15867" y="25716"/>
                    <a:pt x="15803" y="25779"/>
                    <a:pt x="15803" y="25842"/>
                  </a:cubicBezTo>
                  <a:lnTo>
                    <a:pt x="15803" y="26381"/>
                  </a:lnTo>
                  <a:cubicBezTo>
                    <a:pt x="15803" y="26444"/>
                    <a:pt x="15867" y="26507"/>
                    <a:pt x="15962" y="26507"/>
                  </a:cubicBezTo>
                  <a:cubicBezTo>
                    <a:pt x="16025" y="26507"/>
                    <a:pt x="16088" y="26444"/>
                    <a:pt x="16088" y="26381"/>
                  </a:cubicBezTo>
                  <a:lnTo>
                    <a:pt x="16088" y="25842"/>
                  </a:lnTo>
                  <a:cubicBezTo>
                    <a:pt x="16088" y="25779"/>
                    <a:pt x="16025" y="25716"/>
                    <a:pt x="15962" y="25716"/>
                  </a:cubicBezTo>
                  <a:close/>
                  <a:moveTo>
                    <a:pt x="15962" y="27299"/>
                  </a:moveTo>
                  <a:cubicBezTo>
                    <a:pt x="15867" y="27299"/>
                    <a:pt x="15803" y="27362"/>
                    <a:pt x="15803" y="27457"/>
                  </a:cubicBezTo>
                  <a:lnTo>
                    <a:pt x="15803" y="27964"/>
                  </a:lnTo>
                  <a:cubicBezTo>
                    <a:pt x="15803" y="28059"/>
                    <a:pt x="15867" y="28122"/>
                    <a:pt x="15962" y="28122"/>
                  </a:cubicBezTo>
                  <a:cubicBezTo>
                    <a:pt x="16025" y="28122"/>
                    <a:pt x="16088" y="28059"/>
                    <a:pt x="16088" y="27964"/>
                  </a:cubicBezTo>
                  <a:lnTo>
                    <a:pt x="16088" y="27457"/>
                  </a:lnTo>
                  <a:cubicBezTo>
                    <a:pt x="16088" y="27362"/>
                    <a:pt x="16025" y="27299"/>
                    <a:pt x="15962" y="27299"/>
                  </a:cubicBezTo>
                  <a:close/>
                  <a:moveTo>
                    <a:pt x="15962" y="28914"/>
                  </a:moveTo>
                  <a:cubicBezTo>
                    <a:pt x="15867" y="28914"/>
                    <a:pt x="15803" y="28977"/>
                    <a:pt x="15803" y="29041"/>
                  </a:cubicBezTo>
                  <a:lnTo>
                    <a:pt x="15803" y="29579"/>
                  </a:lnTo>
                  <a:cubicBezTo>
                    <a:pt x="15803" y="29643"/>
                    <a:pt x="15867" y="29706"/>
                    <a:pt x="15962" y="29706"/>
                  </a:cubicBezTo>
                  <a:cubicBezTo>
                    <a:pt x="16025" y="29706"/>
                    <a:pt x="16088" y="29643"/>
                    <a:pt x="16088" y="29579"/>
                  </a:cubicBezTo>
                  <a:lnTo>
                    <a:pt x="16088" y="29041"/>
                  </a:lnTo>
                  <a:cubicBezTo>
                    <a:pt x="16088" y="28977"/>
                    <a:pt x="16025" y="28914"/>
                    <a:pt x="15962" y="28914"/>
                  </a:cubicBezTo>
                  <a:close/>
                  <a:moveTo>
                    <a:pt x="15962" y="30498"/>
                  </a:moveTo>
                  <a:cubicBezTo>
                    <a:pt x="15867" y="30498"/>
                    <a:pt x="15803" y="30561"/>
                    <a:pt x="15803" y="30624"/>
                  </a:cubicBezTo>
                  <a:lnTo>
                    <a:pt x="15803" y="31163"/>
                  </a:lnTo>
                  <a:cubicBezTo>
                    <a:pt x="15803" y="31258"/>
                    <a:pt x="15867" y="31289"/>
                    <a:pt x="15962" y="31289"/>
                  </a:cubicBezTo>
                  <a:cubicBezTo>
                    <a:pt x="16025" y="31289"/>
                    <a:pt x="16088" y="31258"/>
                    <a:pt x="16088" y="31163"/>
                  </a:cubicBezTo>
                  <a:lnTo>
                    <a:pt x="16088" y="30624"/>
                  </a:lnTo>
                  <a:cubicBezTo>
                    <a:pt x="16088" y="30561"/>
                    <a:pt x="16025" y="30498"/>
                    <a:pt x="15962" y="30498"/>
                  </a:cubicBezTo>
                  <a:close/>
                  <a:moveTo>
                    <a:pt x="15962" y="32113"/>
                  </a:moveTo>
                  <a:cubicBezTo>
                    <a:pt x="15867" y="32113"/>
                    <a:pt x="15803" y="32144"/>
                    <a:pt x="15803" y="32239"/>
                  </a:cubicBezTo>
                  <a:lnTo>
                    <a:pt x="15803" y="32778"/>
                  </a:lnTo>
                  <a:cubicBezTo>
                    <a:pt x="15803" y="32841"/>
                    <a:pt x="15867" y="32904"/>
                    <a:pt x="15962" y="32904"/>
                  </a:cubicBezTo>
                  <a:cubicBezTo>
                    <a:pt x="16025" y="32904"/>
                    <a:pt x="16088" y="32841"/>
                    <a:pt x="16088" y="32778"/>
                  </a:cubicBezTo>
                  <a:lnTo>
                    <a:pt x="16088" y="32239"/>
                  </a:lnTo>
                  <a:cubicBezTo>
                    <a:pt x="16088" y="32144"/>
                    <a:pt x="16025" y="32113"/>
                    <a:pt x="15962" y="32113"/>
                  </a:cubicBezTo>
                  <a:close/>
                  <a:moveTo>
                    <a:pt x="15962" y="33696"/>
                  </a:moveTo>
                  <a:cubicBezTo>
                    <a:pt x="15867" y="33696"/>
                    <a:pt x="15803" y="33759"/>
                    <a:pt x="15803" y="33823"/>
                  </a:cubicBezTo>
                  <a:lnTo>
                    <a:pt x="15803" y="34361"/>
                  </a:lnTo>
                  <a:cubicBezTo>
                    <a:pt x="15803" y="34425"/>
                    <a:pt x="15867" y="34488"/>
                    <a:pt x="15962" y="34488"/>
                  </a:cubicBezTo>
                  <a:cubicBezTo>
                    <a:pt x="16025" y="34488"/>
                    <a:pt x="16088" y="34425"/>
                    <a:pt x="16088" y="34361"/>
                  </a:cubicBezTo>
                  <a:lnTo>
                    <a:pt x="16088" y="33823"/>
                  </a:lnTo>
                  <a:cubicBezTo>
                    <a:pt x="16088" y="33759"/>
                    <a:pt x="16025" y="33696"/>
                    <a:pt x="15962" y="33696"/>
                  </a:cubicBezTo>
                  <a:close/>
                  <a:moveTo>
                    <a:pt x="15962" y="35280"/>
                  </a:moveTo>
                  <a:cubicBezTo>
                    <a:pt x="15867" y="35280"/>
                    <a:pt x="15803" y="35343"/>
                    <a:pt x="15803" y="35438"/>
                  </a:cubicBezTo>
                  <a:lnTo>
                    <a:pt x="15803" y="35945"/>
                  </a:lnTo>
                  <a:cubicBezTo>
                    <a:pt x="15803" y="36040"/>
                    <a:pt x="15867" y="36103"/>
                    <a:pt x="15962" y="36103"/>
                  </a:cubicBezTo>
                  <a:cubicBezTo>
                    <a:pt x="16025" y="36103"/>
                    <a:pt x="16088" y="36040"/>
                    <a:pt x="16088" y="35945"/>
                  </a:cubicBezTo>
                  <a:lnTo>
                    <a:pt x="16088" y="35438"/>
                  </a:lnTo>
                  <a:cubicBezTo>
                    <a:pt x="16088" y="35343"/>
                    <a:pt x="16025" y="35280"/>
                    <a:pt x="15962" y="35280"/>
                  </a:cubicBezTo>
                  <a:close/>
                  <a:moveTo>
                    <a:pt x="15962" y="36895"/>
                  </a:moveTo>
                  <a:cubicBezTo>
                    <a:pt x="15867" y="36895"/>
                    <a:pt x="15803" y="36958"/>
                    <a:pt x="15803" y="37021"/>
                  </a:cubicBezTo>
                  <a:lnTo>
                    <a:pt x="15803" y="37560"/>
                  </a:lnTo>
                  <a:cubicBezTo>
                    <a:pt x="15803" y="37623"/>
                    <a:pt x="15867" y="37686"/>
                    <a:pt x="15962" y="37686"/>
                  </a:cubicBezTo>
                  <a:cubicBezTo>
                    <a:pt x="16025" y="37686"/>
                    <a:pt x="16088" y="37623"/>
                    <a:pt x="16088" y="37560"/>
                  </a:cubicBezTo>
                  <a:lnTo>
                    <a:pt x="16088" y="37021"/>
                  </a:lnTo>
                  <a:cubicBezTo>
                    <a:pt x="16088" y="36958"/>
                    <a:pt x="16025" y="36895"/>
                    <a:pt x="15962" y="36895"/>
                  </a:cubicBezTo>
                  <a:close/>
                  <a:moveTo>
                    <a:pt x="15962" y="38478"/>
                  </a:moveTo>
                  <a:cubicBezTo>
                    <a:pt x="15867" y="38478"/>
                    <a:pt x="15803" y="38542"/>
                    <a:pt x="15803" y="38637"/>
                  </a:cubicBezTo>
                  <a:lnTo>
                    <a:pt x="15803" y="39143"/>
                  </a:lnTo>
                  <a:cubicBezTo>
                    <a:pt x="15803" y="39238"/>
                    <a:pt x="15867" y="39302"/>
                    <a:pt x="15962" y="39302"/>
                  </a:cubicBezTo>
                  <a:cubicBezTo>
                    <a:pt x="16025" y="39302"/>
                    <a:pt x="16088" y="39238"/>
                    <a:pt x="16088" y="39143"/>
                  </a:cubicBezTo>
                  <a:lnTo>
                    <a:pt x="16088" y="38637"/>
                  </a:lnTo>
                  <a:cubicBezTo>
                    <a:pt x="16088" y="38542"/>
                    <a:pt x="16025" y="38478"/>
                    <a:pt x="15962" y="38478"/>
                  </a:cubicBezTo>
                  <a:close/>
                  <a:moveTo>
                    <a:pt x="15962" y="40093"/>
                  </a:moveTo>
                  <a:cubicBezTo>
                    <a:pt x="15867" y="40093"/>
                    <a:pt x="15803" y="40157"/>
                    <a:pt x="15803" y="40220"/>
                  </a:cubicBezTo>
                  <a:lnTo>
                    <a:pt x="15803" y="40758"/>
                  </a:lnTo>
                  <a:cubicBezTo>
                    <a:pt x="15803" y="40822"/>
                    <a:pt x="15867" y="40885"/>
                    <a:pt x="15962" y="40885"/>
                  </a:cubicBezTo>
                  <a:cubicBezTo>
                    <a:pt x="16025" y="40885"/>
                    <a:pt x="16088" y="40822"/>
                    <a:pt x="16088" y="40758"/>
                  </a:cubicBezTo>
                  <a:lnTo>
                    <a:pt x="16088" y="40220"/>
                  </a:lnTo>
                  <a:cubicBezTo>
                    <a:pt x="16088" y="40157"/>
                    <a:pt x="16025" y="40093"/>
                    <a:pt x="15962" y="40093"/>
                  </a:cubicBezTo>
                  <a:close/>
                  <a:moveTo>
                    <a:pt x="15962" y="41677"/>
                  </a:moveTo>
                  <a:cubicBezTo>
                    <a:pt x="15867" y="41677"/>
                    <a:pt x="15803" y="41740"/>
                    <a:pt x="15803" y="41803"/>
                  </a:cubicBezTo>
                  <a:lnTo>
                    <a:pt x="15803" y="42342"/>
                  </a:lnTo>
                  <a:cubicBezTo>
                    <a:pt x="15803" y="42405"/>
                    <a:pt x="15867" y="42468"/>
                    <a:pt x="15962" y="42468"/>
                  </a:cubicBezTo>
                  <a:cubicBezTo>
                    <a:pt x="16025" y="42468"/>
                    <a:pt x="16088" y="42405"/>
                    <a:pt x="16088" y="42342"/>
                  </a:cubicBezTo>
                  <a:lnTo>
                    <a:pt x="16088" y="41803"/>
                  </a:lnTo>
                  <a:cubicBezTo>
                    <a:pt x="16088" y="41740"/>
                    <a:pt x="16025" y="41677"/>
                    <a:pt x="15962" y="41677"/>
                  </a:cubicBezTo>
                  <a:close/>
                  <a:moveTo>
                    <a:pt x="15962" y="43292"/>
                  </a:moveTo>
                  <a:cubicBezTo>
                    <a:pt x="15867" y="43292"/>
                    <a:pt x="15803" y="43324"/>
                    <a:pt x="15803" y="43419"/>
                  </a:cubicBezTo>
                  <a:lnTo>
                    <a:pt x="15803" y="43957"/>
                  </a:lnTo>
                  <a:cubicBezTo>
                    <a:pt x="15803" y="44020"/>
                    <a:pt x="15867" y="44084"/>
                    <a:pt x="15962" y="44084"/>
                  </a:cubicBezTo>
                  <a:cubicBezTo>
                    <a:pt x="16025" y="44084"/>
                    <a:pt x="16088" y="44020"/>
                    <a:pt x="16088" y="43957"/>
                  </a:cubicBezTo>
                  <a:lnTo>
                    <a:pt x="16088" y="43419"/>
                  </a:lnTo>
                  <a:cubicBezTo>
                    <a:pt x="16088" y="43324"/>
                    <a:pt x="16025" y="43292"/>
                    <a:pt x="15962" y="43292"/>
                  </a:cubicBezTo>
                  <a:close/>
                  <a:moveTo>
                    <a:pt x="15962" y="44875"/>
                  </a:moveTo>
                  <a:cubicBezTo>
                    <a:pt x="15867" y="44875"/>
                    <a:pt x="15803" y="44939"/>
                    <a:pt x="15803" y="45002"/>
                  </a:cubicBezTo>
                  <a:lnTo>
                    <a:pt x="15803" y="45540"/>
                  </a:lnTo>
                  <a:cubicBezTo>
                    <a:pt x="15803" y="45604"/>
                    <a:pt x="15867" y="45667"/>
                    <a:pt x="15962" y="45667"/>
                  </a:cubicBezTo>
                  <a:cubicBezTo>
                    <a:pt x="16025" y="45667"/>
                    <a:pt x="16088" y="45604"/>
                    <a:pt x="16088" y="45540"/>
                  </a:cubicBezTo>
                  <a:lnTo>
                    <a:pt x="16088" y="45002"/>
                  </a:lnTo>
                  <a:cubicBezTo>
                    <a:pt x="16088" y="44939"/>
                    <a:pt x="16025" y="44875"/>
                    <a:pt x="15962" y="44875"/>
                  </a:cubicBezTo>
                  <a:close/>
                  <a:moveTo>
                    <a:pt x="15962" y="46459"/>
                  </a:moveTo>
                  <a:cubicBezTo>
                    <a:pt x="15867" y="46459"/>
                    <a:pt x="15803" y="46522"/>
                    <a:pt x="15803" y="46617"/>
                  </a:cubicBezTo>
                  <a:lnTo>
                    <a:pt x="15803" y="47124"/>
                  </a:lnTo>
                  <a:cubicBezTo>
                    <a:pt x="15803" y="47219"/>
                    <a:pt x="15867" y="47250"/>
                    <a:pt x="15962" y="47250"/>
                  </a:cubicBezTo>
                  <a:cubicBezTo>
                    <a:pt x="16025" y="47250"/>
                    <a:pt x="16088" y="47219"/>
                    <a:pt x="16088" y="47124"/>
                  </a:cubicBezTo>
                  <a:lnTo>
                    <a:pt x="16088" y="46617"/>
                  </a:lnTo>
                  <a:cubicBezTo>
                    <a:pt x="16088" y="46522"/>
                    <a:pt x="16025" y="46459"/>
                    <a:pt x="15962" y="46459"/>
                  </a:cubicBezTo>
                  <a:close/>
                  <a:moveTo>
                    <a:pt x="15962" y="48074"/>
                  </a:moveTo>
                  <a:cubicBezTo>
                    <a:pt x="15867" y="48074"/>
                    <a:pt x="15803" y="48137"/>
                    <a:pt x="15803" y="48201"/>
                  </a:cubicBezTo>
                  <a:lnTo>
                    <a:pt x="15803" y="48739"/>
                  </a:lnTo>
                  <a:cubicBezTo>
                    <a:pt x="15803" y="48802"/>
                    <a:pt x="15867" y="48866"/>
                    <a:pt x="15962" y="48866"/>
                  </a:cubicBezTo>
                  <a:cubicBezTo>
                    <a:pt x="16025" y="48866"/>
                    <a:pt x="16088" y="48802"/>
                    <a:pt x="16088" y="48739"/>
                  </a:cubicBezTo>
                  <a:lnTo>
                    <a:pt x="16088" y="48201"/>
                  </a:lnTo>
                  <a:cubicBezTo>
                    <a:pt x="16088" y="48137"/>
                    <a:pt x="16025" y="48074"/>
                    <a:pt x="15962" y="48074"/>
                  </a:cubicBezTo>
                  <a:close/>
                  <a:moveTo>
                    <a:pt x="15962" y="49657"/>
                  </a:moveTo>
                  <a:cubicBezTo>
                    <a:pt x="15867" y="49657"/>
                    <a:pt x="15803" y="49721"/>
                    <a:pt x="15803" y="49784"/>
                  </a:cubicBezTo>
                  <a:lnTo>
                    <a:pt x="15803" y="50322"/>
                  </a:lnTo>
                  <a:cubicBezTo>
                    <a:pt x="15803" y="50417"/>
                    <a:pt x="15867" y="50449"/>
                    <a:pt x="15962" y="50449"/>
                  </a:cubicBezTo>
                  <a:cubicBezTo>
                    <a:pt x="16025" y="50449"/>
                    <a:pt x="16088" y="50417"/>
                    <a:pt x="16088" y="50322"/>
                  </a:cubicBezTo>
                  <a:lnTo>
                    <a:pt x="16088" y="49784"/>
                  </a:lnTo>
                  <a:cubicBezTo>
                    <a:pt x="16088" y="49721"/>
                    <a:pt x="16025" y="49657"/>
                    <a:pt x="15962" y="49657"/>
                  </a:cubicBezTo>
                  <a:close/>
                  <a:moveTo>
                    <a:pt x="15962" y="51272"/>
                  </a:moveTo>
                  <a:cubicBezTo>
                    <a:pt x="15867" y="51272"/>
                    <a:pt x="15803" y="51304"/>
                    <a:pt x="15803" y="51399"/>
                  </a:cubicBezTo>
                  <a:lnTo>
                    <a:pt x="15803" y="51937"/>
                  </a:lnTo>
                  <a:cubicBezTo>
                    <a:pt x="15803" y="52001"/>
                    <a:pt x="15867" y="52064"/>
                    <a:pt x="15962" y="52064"/>
                  </a:cubicBezTo>
                  <a:cubicBezTo>
                    <a:pt x="16025" y="52064"/>
                    <a:pt x="16088" y="52001"/>
                    <a:pt x="16088" y="51937"/>
                  </a:cubicBezTo>
                  <a:lnTo>
                    <a:pt x="16088" y="51399"/>
                  </a:lnTo>
                  <a:cubicBezTo>
                    <a:pt x="16088" y="51304"/>
                    <a:pt x="16025" y="51272"/>
                    <a:pt x="15962" y="51272"/>
                  </a:cubicBezTo>
                  <a:close/>
                  <a:moveTo>
                    <a:pt x="15962" y="52856"/>
                  </a:moveTo>
                  <a:cubicBezTo>
                    <a:pt x="15867" y="52856"/>
                    <a:pt x="15803" y="52919"/>
                    <a:pt x="15803" y="52983"/>
                  </a:cubicBezTo>
                  <a:lnTo>
                    <a:pt x="15803" y="53521"/>
                  </a:lnTo>
                  <a:cubicBezTo>
                    <a:pt x="15803" y="53584"/>
                    <a:pt x="15867" y="53648"/>
                    <a:pt x="15962" y="53648"/>
                  </a:cubicBezTo>
                  <a:cubicBezTo>
                    <a:pt x="16025" y="53648"/>
                    <a:pt x="16088" y="53584"/>
                    <a:pt x="16088" y="53521"/>
                  </a:cubicBezTo>
                  <a:lnTo>
                    <a:pt x="16088" y="52983"/>
                  </a:lnTo>
                  <a:cubicBezTo>
                    <a:pt x="16088" y="52919"/>
                    <a:pt x="16025" y="52856"/>
                    <a:pt x="15962" y="52856"/>
                  </a:cubicBezTo>
                  <a:close/>
                  <a:moveTo>
                    <a:pt x="15962" y="54439"/>
                  </a:moveTo>
                  <a:cubicBezTo>
                    <a:pt x="15867" y="54439"/>
                    <a:pt x="15803" y="54503"/>
                    <a:pt x="15803" y="54598"/>
                  </a:cubicBezTo>
                  <a:lnTo>
                    <a:pt x="15803" y="55104"/>
                  </a:lnTo>
                  <a:cubicBezTo>
                    <a:pt x="15803" y="55199"/>
                    <a:pt x="15867" y="55263"/>
                    <a:pt x="15962" y="55263"/>
                  </a:cubicBezTo>
                  <a:cubicBezTo>
                    <a:pt x="16025" y="55263"/>
                    <a:pt x="16088" y="55199"/>
                    <a:pt x="16088" y="55104"/>
                  </a:cubicBezTo>
                  <a:lnTo>
                    <a:pt x="16088" y="54598"/>
                  </a:lnTo>
                  <a:cubicBezTo>
                    <a:pt x="16088" y="54503"/>
                    <a:pt x="16025" y="54439"/>
                    <a:pt x="15962" y="54439"/>
                  </a:cubicBezTo>
                  <a:close/>
                  <a:moveTo>
                    <a:pt x="15962" y="56054"/>
                  </a:moveTo>
                  <a:cubicBezTo>
                    <a:pt x="15867" y="56054"/>
                    <a:pt x="15803" y="56118"/>
                    <a:pt x="15803" y="56181"/>
                  </a:cubicBezTo>
                  <a:lnTo>
                    <a:pt x="15803" y="56719"/>
                  </a:lnTo>
                  <a:cubicBezTo>
                    <a:pt x="15803" y="56783"/>
                    <a:pt x="15867" y="56846"/>
                    <a:pt x="15962" y="56846"/>
                  </a:cubicBezTo>
                  <a:cubicBezTo>
                    <a:pt x="16025" y="56846"/>
                    <a:pt x="16088" y="56783"/>
                    <a:pt x="16088" y="56719"/>
                  </a:cubicBezTo>
                  <a:lnTo>
                    <a:pt x="16088" y="56181"/>
                  </a:lnTo>
                  <a:cubicBezTo>
                    <a:pt x="16088" y="56118"/>
                    <a:pt x="16025" y="56054"/>
                    <a:pt x="15962" y="56054"/>
                  </a:cubicBezTo>
                  <a:close/>
                  <a:moveTo>
                    <a:pt x="15962" y="57638"/>
                  </a:moveTo>
                  <a:cubicBezTo>
                    <a:pt x="15867" y="57638"/>
                    <a:pt x="15803" y="57701"/>
                    <a:pt x="15803" y="57796"/>
                  </a:cubicBezTo>
                  <a:lnTo>
                    <a:pt x="15803" y="58303"/>
                  </a:lnTo>
                  <a:cubicBezTo>
                    <a:pt x="15803" y="58398"/>
                    <a:pt x="15867" y="58461"/>
                    <a:pt x="15962" y="58461"/>
                  </a:cubicBezTo>
                  <a:cubicBezTo>
                    <a:pt x="16025" y="58461"/>
                    <a:pt x="16088" y="58398"/>
                    <a:pt x="16088" y="58303"/>
                  </a:cubicBezTo>
                  <a:lnTo>
                    <a:pt x="16088" y="57796"/>
                  </a:lnTo>
                  <a:cubicBezTo>
                    <a:pt x="16088" y="57701"/>
                    <a:pt x="16025" y="57638"/>
                    <a:pt x="15962" y="57638"/>
                  </a:cubicBezTo>
                  <a:close/>
                  <a:moveTo>
                    <a:pt x="15962" y="59253"/>
                  </a:moveTo>
                  <a:cubicBezTo>
                    <a:pt x="15867" y="59253"/>
                    <a:pt x="15803" y="59285"/>
                    <a:pt x="15803" y="59380"/>
                  </a:cubicBezTo>
                  <a:lnTo>
                    <a:pt x="15803" y="59823"/>
                  </a:lnTo>
                  <a:cubicBezTo>
                    <a:pt x="15803" y="59886"/>
                    <a:pt x="15867" y="59950"/>
                    <a:pt x="15962" y="59950"/>
                  </a:cubicBezTo>
                  <a:lnTo>
                    <a:pt x="16025" y="59950"/>
                  </a:lnTo>
                  <a:cubicBezTo>
                    <a:pt x="16120" y="59950"/>
                    <a:pt x="16183" y="59886"/>
                    <a:pt x="16183" y="59823"/>
                  </a:cubicBezTo>
                  <a:cubicBezTo>
                    <a:pt x="16183" y="59760"/>
                    <a:pt x="16152" y="59728"/>
                    <a:pt x="16088" y="59696"/>
                  </a:cubicBezTo>
                  <a:lnTo>
                    <a:pt x="16088" y="59380"/>
                  </a:lnTo>
                  <a:cubicBezTo>
                    <a:pt x="16088" y="59285"/>
                    <a:pt x="16025" y="59253"/>
                    <a:pt x="15962" y="59253"/>
                  </a:cubicBezTo>
                  <a:close/>
                  <a:moveTo>
                    <a:pt x="17102" y="59696"/>
                  </a:moveTo>
                  <a:cubicBezTo>
                    <a:pt x="17039" y="59696"/>
                    <a:pt x="16975" y="59760"/>
                    <a:pt x="16975" y="59823"/>
                  </a:cubicBezTo>
                  <a:cubicBezTo>
                    <a:pt x="16975" y="59886"/>
                    <a:pt x="17039" y="59950"/>
                    <a:pt x="17102" y="59950"/>
                  </a:cubicBezTo>
                  <a:lnTo>
                    <a:pt x="17640" y="59950"/>
                  </a:lnTo>
                  <a:cubicBezTo>
                    <a:pt x="17704" y="59950"/>
                    <a:pt x="17767" y="59886"/>
                    <a:pt x="17767" y="59823"/>
                  </a:cubicBezTo>
                  <a:cubicBezTo>
                    <a:pt x="17767" y="59760"/>
                    <a:pt x="17704" y="59696"/>
                    <a:pt x="17640" y="59696"/>
                  </a:cubicBezTo>
                  <a:close/>
                  <a:moveTo>
                    <a:pt x="18685" y="59696"/>
                  </a:moveTo>
                  <a:cubicBezTo>
                    <a:pt x="18622" y="59696"/>
                    <a:pt x="18559" y="59760"/>
                    <a:pt x="18559" y="59823"/>
                  </a:cubicBezTo>
                  <a:cubicBezTo>
                    <a:pt x="18559" y="59886"/>
                    <a:pt x="18622" y="59950"/>
                    <a:pt x="18685" y="59950"/>
                  </a:cubicBezTo>
                  <a:lnTo>
                    <a:pt x="19224" y="59950"/>
                  </a:lnTo>
                  <a:cubicBezTo>
                    <a:pt x="19319" y="59950"/>
                    <a:pt x="19382" y="59886"/>
                    <a:pt x="19382" y="59823"/>
                  </a:cubicBezTo>
                  <a:cubicBezTo>
                    <a:pt x="19382" y="59760"/>
                    <a:pt x="19319" y="59696"/>
                    <a:pt x="19224" y="59696"/>
                  </a:cubicBezTo>
                  <a:close/>
                  <a:moveTo>
                    <a:pt x="20300" y="59696"/>
                  </a:moveTo>
                  <a:cubicBezTo>
                    <a:pt x="20205" y="59696"/>
                    <a:pt x="20174" y="59760"/>
                    <a:pt x="20174" y="59823"/>
                  </a:cubicBezTo>
                  <a:cubicBezTo>
                    <a:pt x="20174" y="59886"/>
                    <a:pt x="20205" y="59950"/>
                    <a:pt x="20300" y="59950"/>
                  </a:cubicBezTo>
                  <a:lnTo>
                    <a:pt x="20839" y="59950"/>
                  </a:lnTo>
                  <a:cubicBezTo>
                    <a:pt x="20902" y="59950"/>
                    <a:pt x="20965" y="59886"/>
                    <a:pt x="20965" y="59823"/>
                  </a:cubicBezTo>
                  <a:cubicBezTo>
                    <a:pt x="20965" y="59760"/>
                    <a:pt x="20902" y="59696"/>
                    <a:pt x="20839" y="59696"/>
                  </a:cubicBezTo>
                  <a:close/>
                  <a:moveTo>
                    <a:pt x="21884" y="59696"/>
                  </a:moveTo>
                  <a:cubicBezTo>
                    <a:pt x="21821" y="59696"/>
                    <a:pt x="21757" y="59760"/>
                    <a:pt x="21757" y="59823"/>
                  </a:cubicBezTo>
                  <a:cubicBezTo>
                    <a:pt x="21757" y="59886"/>
                    <a:pt x="21821" y="59950"/>
                    <a:pt x="21884" y="59950"/>
                  </a:cubicBezTo>
                  <a:lnTo>
                    <a:pt x="22422" y="59950"/>
                  </a:lnTo>
                  <a:cubicBezTo>
                    <a:pt x="22486" y="59950"/>
                    <a:pt x="22549" y="59886"/>
                    <a:pt x="22549" y="59823"/>
                  </a:cubicBezTo>
                  <a:cubicBezTo>
                    <a:pt x="22549" y="59760"/>
                    <a:pt x="22517" y="59696"/>
                    <a:pt x="22422" y="59696"/>
                  </a:cubicBezTo>
                  <a:close/>
                  <a:moveTo>
                    <a:pt x="23499" y="59696"/>
                  </a:moveTo>
                  <a:cubicBezTo>
                    <a:pt x="23404" y="59696"/>
                    <a:pt x="23372" y="59760"/>
                    <a:pt x="23372" y="59823"/>
                  </a:cubicBezTo>
                  <a:cubicBezTo>
                    <a:pt x="23372" y="59886"/>
                    <a:pt x="23404" y="59950"/>
                    <a:pt x="23499" y="59950"/>
                  </a:cubicBezTo>
                  <a:lnTo>
                    <a:pt x="24037" y="59950"/>
                  </a:lnTo>
                  <a:cubicBezTo>
                    <a:pt x="24101" y="59950"/>
                    <a:pt x="24164" y="59886"/>
                    <a:pt x="24164" y="59823"/>
                  </a:cubicBezTo>
                  <a:cubicBezTo>
                    <a:pt x="24164" y="59760"/>
                    <a:pt x="24101" y="59696"/>
                    <a:pt x="24037" y="59696"/>
                  </a:cubicBezTo>
                  <a:close/>
                  <a:moveTo>
                    <a:pt x="25082" y="59696"/>
                  </a:moveTo>
                  <a:cubicBezTo>
                    <a:pt x="25019" y="59696"/>
                    <a:pt x="24956" y="59760"/>
                    <a:pt x="24956" y="59823"/>
                  </a:cubicBezTo>
                  <a:cubicBezTo>
                    <a:pt x="24956" y="59886"/>
                    <a:pt x="25019" y="59950"/>
                    <a:pt x="25082" y="59950"/>
                  </a:cubicBezTo>
                  <a:lnTo>
                    <a:pt x="25621" y="59950"/>
                  </a:lnTo>
                  <a:cubicBezTo>
                    <a:pt x="25684" y="59950"/>
                    <a:pt x="25747" y="59886"/>
                    <a:pt x="25747" y="59823"/>
                  </a:cubicBezTo>
                  <a:cubicBezTo>
                    <a:pt x="25747" y="59760"/>
                    <a:pt x="25684" y="59696"/>
                    <a:pt x="25621" y="59696"/>
                  </a:cubicBezTo>
                  <a:close/>
                  <a:moveTo>
                    <a:pt x="26698" y="59696"/>
                  </a:moveTo>
                  <a:cubicBezTo>
                    <a:pt x="26603" y="59696"/>
                    <a:pt x="26539" y="59760"/>
                    <a:pt x="26539" y="59823"/>
                  </a:cubicBezTo>
                  <a:cubicBezTo>
                    <a:pt x="26539" y="59886"/>
                    <a:pt x="26603" y="59950"/>
                    <a:pt x="26698" y="59950"/>
                  </a:cubicBezTo>
                  <a:lnTo>
                    <a:pt x="27204" y="59950"/>
                  </a:lnTo>
                  <a:cubicBezTo>
                    <a:pt x="27299" y="59950"/>
                    <a:pt x="27363" y="59886"/>
                    <a:pt x="27363" y="59823"/>
                  </a:cubicBezTo>
                  <a:cubicBezTo>
                    <a:pt x="27363" y="59760"/>
                    <a:pt x="27299" y="59696"/>
                    <a:pt x="27204" y="59696"/>
                  </a:cubicBezTo>
                  <a:close/>
                  <a:moveTo>
                    <a:pt x="28281" y="59696"/>
                  </a:moveTo>
                  <a:cubicBezTo>
                    <a:pt x="28218" y="59696"/>
                    <a:pt x="28154" y="59760"/>
                    <a:pt x="28154" y="59823"/>
                  </a:cubicBezTo>
                  <a:cubicBezTo>
                    <a:pt x="28154" y="59886"/>
                    <a:pt x="28218" y="59950"/>
                    <a:pt x="28281" y="59950"/>
                  </a:cubicBezTo>
                  <a:lnTo>
                    <a:pt x="28819" y="59950"/>
                  </a:lnTo>
                  <a:cubicBezTo>
                    <a:pt x="28883" y="59950"/>
                    <a:pt x="28946" y="59886"/>
                    <a:pt x="28946" y="59823"/>
                  </a:cubicBezTo>
                  <a:cubicBezTo>
                    <a:pt x="28946" y="59760"/>
                    <a:pt x="28883" y="59696"/>
                    <a:pt x="28819" y="59696"/>
                  </a:cubicBezTo>
                  <a:close/>
                  <a:moveTo>
                    <a:pt x="29864" y="59696"/>
                  </a:moveTo>
                  <a:cubicBezTo>
                    <a:pt x="29801" y="59696"/>
                    <a:pt x="29738" y="59760"/>
                    <a:pt x="29738" y="59823"/>
                  </a:cubicBezTo>
                  <a:cubicBezTo>
                    <a:pt x="29738" y="59886"/>
                    <a:pt x="29801" y="59950"/>
                    <a:pt x="29864" y="59950"/>
                  </a:cubicBezTo>
                  <a:lnTo>
                    <a:pt x="30403" y="59950"/>
                  </a:lnTo>
                  <a:cubicBezTo>
                    <a:pt x="30498" y="59950"/>
                    <a:pt x="30530" y="59886"/>
                    <a:pt x="30530" y="59823"/>
                  </a:cubicBezTo>
                  <a:cubicBezTo>
                    <a:pt x="30530" y="59760"/>
                    <a:pt x="30498" y="59696"/>
                    <a:pt x="30403" y="59696"/>
                  </a:cubicBezTo>
                  <a:close/>
                  <a:moveTo>
                    <a:pt x="31480" y="59696"/>
                  </a:moveTo>
                  <a:cubicBezTo>
                    <a:pt x="31416" y="59696"/>
                    <a:pt x="31353" y="59760"/>
                    <a:pt x="31353" y="59823"/>
                  </a:cubicBezTo>
                  <a:cubicBezTo>
                    <a:pt x="31353" y="59886"/>
                    <a:pt x="31416" y="59950"/>
                    <a:pt x="31480" y="59950"/>
                  </a:cubicBezTo>
                  <a:lnTo>
                    <a:pt x="32018" y="59950"/>
                  </a:lnTo>
                  <a:cubicBezTo>
                    <a:pt x="32081" y="59950"/>
                    <a:pt x="32145" y="59886"/>
                    <a:pt x="32145" y="59823"/>
                  </a:cubicBezTo>
                  <a:cubicBezTo>
                    <a:pt x="32145" y="59760"/>
                    <a:pt x="32081" y="59696"/>
                    <a:pt x="32018" y="59696"/>
                  </a:cubicBezTo>
                  <a:close/>
                  <a:moveTo>
                    <a:pt x="33063" y="59696"/>
                  </a:moveTo>
                  <a:cubicBezTo>
                    <a:pt x="33000" y="59696"/>
                    <a:pt x="32936" y="59760"/>
                    <a:pt x="32936" y="59823"/>
                  </a:cubicBezTo>
                  <a:cubicBezTo>
                    <a:pt x="32936" y="59886"/>
                    <a:pt x="33000" y="59950"/>
                    <a:pt x="33063" y="59950"/>
                  </a:cubicBezTo>
                  <a:lnTo>
                    <a:pt x="33601" y="59950"/>
                  </a:lnTo>
                  <a:cubicBezTo>
                    <a:pt x="33665" y="59950"/>
                    <a:pt x="33728" y="59886"/>
                    <a:pt x="33728" y="59823"/>
                  </a:cubicBezTo>
                  <a:cubicBezTo>
                    <a:pt x="33728" y="59760"/>
                    <a:pt x="33665" y="59696"/>
                    <a:pt x="33601" y="59696"/>
                  </a:cubicBezTo>
                  <a:close/>
                  <a:moveTo>
                    <a:pt x="34678" y="59696"/>
                  </a:moveTo>
                  <a:cubicBezTo>
                    <a:pt x="34583" y="59696"/>
                    <a:pt x="34520" y="59760"/>
                    <a:pt x="34520" y="59823"/>
                  </a:cubicBezTo>
                  <a:cubicBezTo>
                    <a:pt x="34520" y="59886"/>
                    <a:pt x="34583" y="59950"/>
                    <a:pt x="34678" y="59950"/>
                  </a:cubicBezTo>
                  <a:lnTo>
                    <a:pt x="34995" y="59950"/>
                  </a:lnTo>
                  <a:cubicBezTo>
                    <a:pt x="35090" y="59950"/>
                    <a:pt x="35153" y="59886"/>
                    <a:pt x="35153" y="59823"/>
                  </a:cubicBezTo>
                  <a:cubicBezTo>
                    <a:pt x="35153" y="59760"/>
                    <a:pt x="35090" y="59696"/>
                    <a:pt x="34995" y="59696"/>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50;p29"/>
            <p:cNvSpPr/>
            <p:nvPr/>
          </p:nvSpPr>
          <p:spPr>
            <a:xfrm>
              <a:off x="2174141" y="3233435"/>
              <a:ext cx="473953" cy="865220"/>
            </a:xfrm>
            <a:custGeom>
              <a:avLst/>
              <a:gdLst/>
              <a:ahLst/>
              <a:cxnLst/>
              <a:rect l="l" t="t" r="r" b="b"/>
              <a:pathLst>
                <a:path w="14347" h="26191" extrusionOk="0">
                  <a:moveTo>
                    <a:pt x="2787" y="0"/>
                  </a:moveTo>
                  <a:cubicBezTo>
                    <a:pt x="1267" y="0"/>
                    <a:pt x="0" y="1235"/>
                    <a:pt x="0" y="2724"/>
                  </a:cubicBezTo>
                  <a:lnTo>
                    <a:pt x="0" y="23467"/>
                  </a:lnTo>
                  <a:cubicBezTo>
                    <a:pt x="0" y="24955"/>
                    <a:pt x="1267" y="26191"/>
                    <a:pt x="2756" y="26191"/>
                  </a:cubicBezTo>
                  <a:lnTo>
                    <a:pt x="11591" y="26159"/>
                  </a:lnTo>
                  <a:cubicBezTo>
                    <a:pt x="13111" y="26159"/>
                    <a:pt x="14346" y="24955"/>
                    <a:pt x="14346" y="23435"/>
                  </a:cubicBezTo>
                  <a:lnTo>
                    <a:pt x="14346" y="2724"/>
                  </a:lnTo>
                  <a:cubicBezTo>
                    <a:pt x="14346" y="1235"/>
                    <a:pt x="13143" y="0"/>
                    <a:pt x="1162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51;p29"/>
            <p:cNvSpPr/>
            <p:nvPr/>
          </p:nvSpPr>
          <p:spPr>
            <a:xfrm>
              <a:off x="2155311" y="3249127"/>
              <a:ext cx="469758" cy="855805"/>
            </a:xfrm>
            <a:custGeom>
              <a:avLst/>
              <a:gdLst/>
              <a:ahLst/>
              <a:cxnLst/>
              <a:rect l="l" t="t" r="r" b="b"/>
              <a:pathLst>
                <a:path w="14220" h="25906" extrusionOk="0">
                  <a:moveTo>
                    <a:pt x="2756" y="0"/>
                  </a:moveTo>
                  <a:cubicBezTo>
                    <a:pt x="1267" y="0"/>
                    <a:pt x="0" y="1236"/>
                    <a:pt x="0" y="2724"/>
                  </a:cubicBezTo>
                  <a:lnTo>
                    <a:pt x="0" y="23214"/>
                  </a:lnTo>
                  <a:cubicBezTo>
                    <a:pt x="0" y="24670"/>
                    <a:pt x="1235" y="25906"/>
                    <a:pt x="2724" y="25906"/>
                  </a:cubicBezTo>
                  <a:lnTo>
                    <a:pt x="11496" y="25874"/>
                  </a:lnTo>
                  <a:cubicBezTo>
                    <a:pt x="12985" y="25874"/>
                    <a:pt x="14188" y="24670"/>
                    <a:pt x="14188" y="23182"/>
                  </a:cubicBezTo>
                  <a:lnTo>
                    <a:pt x="14188" y="2724"/>
                  </a:lnTo>
                  <a:cubicBezTo>
                    <a:pt x="14220" y="1204"/>
                    <a:pt x="12985" y="0"/>
                    <a:pt x="1149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52;p29"/>
            <p:cNvSpPr/>
            <p:nvPr/>
          </p:nvSpPr>
          <p:spPr>
            <a:xfrm>
              <a:off x="2335252" y="3302478"/>
              <a:ext cx="110932" cy="27221"/>
            </a:xfrm>
            <a:custGeom>
              <a:avLst/>
              <a:gdLst/>
              <a:ahLst/>
              <a:cxnLst/>
              <a:rect l="l" t="t" r="r" b="b"/>
              <a:pathLst>
                <a:path w="3358" h="824" extrusionOk="0">
                  <a:moveTo>
                    <a:pt x="412" y="1"/>
                  </a:moveTo>
                  <a:cubicBezTo>
                    <a:pt x="190" y="1"/>
                    <a:pt x="0" y="191"/>
                    <a:pt x="0" y="412"/>
                  </a:cubicBezTo>
                  <a:cubicBezTo>
                    <a:pt x="0" y="634"/>
                    <a:pt x="190" y="824"/>
                    <a:pt x="412" y="824"/>
                  </a:cubicBezTo>
                  <a:lnTo>
                    <a:pt x="2946" y="824"/>
                  </a:lnTo>
                  <a:cubicBezTo>
                    <a:pt x="3167" y="824"/>
                    <a:pt x="3357" y="634"/>
                    <a:pt x="3357" y="412"/>
                  </a:cubicBezTo>
                  <a:cubicBezTo>
                    <a:pt x="3357" y="191"/>
                    <a:pt x="3167" y="1"/>
                    <a:pt x="294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53;p29"/>
            <p:cNvSpPr/>
            <p:nvPr/>
          </p:nvSpPr>
          <p:spPr>
            <a:xfrm>
              <a:off x="2294454" y="3303536"/>
              <a:ext cx="27221" cy="26164"/>
            </a:xfrm>
            <a:custGeom>
              <a:avLst/>
              <a:gdLst/>
              <a:ahLst/>
              <a:cxnLst/>
              <a:rect l="l" t="t" r="r" b="b"/>
              <a:pathLst>
                <a:path w="824" h="792" extrusionOk="0">
                  <a:moveTo>
                    <a:pt x="412" y="0"/>
                  </a:moveTo>
                  <a:cubicBezTo>
                    <a:pt x="309" y="0"/>
                    <a:pt x="206" y="32"/>
                    <a:pt x="127" y="95"/>
                  </a:cubicBezTo>
                  <a:cubicBezTo>
                    <a:pt x="64" y="190"/>
                    <a:pt x="0" y="285"/>
                    <a:pt x="0" y="412"/>
                  </a:cubicBezTo>
                  <a:cubicBezTo>
                    <a:pt x="0" y="507"/>
                    <a:pt x="64" y="602"/>
                    <a:pt x="127" y="697"/>
                  </a:cubicBezTo>
                  <a:cubicBezTo>
                    <a:pt x="222" y="760"/>
                    <a:pt x="317" y="792"/>
                    <a:pt x="412" y="792"/>
                  </a:cubicBezTo>
                  <a:cubicBezTo>
                    <a:pt x="539" y="792"/>
                    <a:pt x="634" y="760"/>
                    <a:pt x="697" y="697"/>
                  </a:cubicBezTo>
                  <a:cubicBezTo>
                    <a:pt x="792" y="602"/>
                    <a:pt x="824" y="507"/>
                    <a:pt x="824" y="412"/>
                  </a:cubicBezTo>
                  <a:cubicBezTo>
                    <a:pt x="824" y="285"/>
                    <a:pt x="792" y="190"/>
                    <a:pt x="697" y="95"/>
                  </a:cubicBezTo>
                  <a:cubicBezTo>
                    <a:pt x="618" y="32"/>
                    <a:pt x="515" y="0"/>
                    <a:pt x="41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54;p29"/>
            <p:cNvSpPr/>
            <p:nvPr/>
          </p:nvSpPr>
          <p:spPr>
            <a:xfrm>
              <a:off x="2347806" y="3998196"/>
              <a:ext cx="80572" cy="79548"/>
            </a:xfrm>
            <a:custGeom>
              <a:avLst/>
              <a:gdLst/>
              <a:ahLst/>
              <a:cxnLst/>
              <a:rect l="l" t="t" r="r" b="b"/>
              <a:pathLst>
                <a:path w="2439" h="2408" extrusionOk="0">
                  <a:moveTo>
                    <a:pt x="1236" y="0"/>
                  </a:moveTo>
                  <a:cubicBezTo>
                    <a:pt x="570" y="0"/>
                    <a:pt x="0" y="539"/>
                    <a:pt x="0" y="1204"/>
                  </a:cubicBezTo>
                  <a:cubicBezTo>
                    <a:pt x="0" y="1869"/>
                    <a:pt x="570" y="2407"/>
                    <a:pt x="1236" y="2407"/>
                  </a:cubicBezTo>
                  <a:cubicBezTo>
                    <a:pt x="1901" y="2407"/>
                    <a:pt x="2439" y="1869"/>
                    <a:pt x="2439" y="1204"/>
                  </a:cubicBezTo>
                  <a:cubicBezTo>
                    <a:pt x="2439" y="539"/>
                    <a:pt x="1901" y="0"/>
                    <a:pt x="1236"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55;p29"/>
            <p:cNvSpPr/>
            <p:nvPr/>
          </p:nvSpPr>
          <p:spPr>
            <a:xfrm>
              <a:off x="2202386" y="3376774"/>
              <a:ext cx="380827" cy="594234"/>
            </a:xfrm>
            <a:custGeom>
              <a:avLst/>
              <a:gdLst/>
              <a:ahLst/>
              <a:cxnLst/>
              <a:rect l="l" t="t" r="r" b="b"/>
              <a:pathLst>
                <a:path w="11528" h="17988" extrusionOk="0">
                  <a:moveTo>
                    <a:pt x="919" y="0"/>
                  </a:moveTo>
                  <a:cubicBezTo>
                    <a:pt x="412" y="0"/>
                    <a:pt x="0" y="412"/>
                    <a:pt x="0" y="918"/>
                  </a:cubicBezTo>
                  <a:lnTo>
                    <a:pt x="0" y="17070"/>
                  </a:lnTo>
                  <a:cubicBezTo>
                    <a:pt x="0" y="17576"/>
                    <a:pt x="412" y="17988"/>
                    <a:pt x="919" y="17988"/>
                  </a:cubicBezTo>
                  <a:lnTo>
                    <a:pt x="10515" y="17988"/>
                  </a:lnTo>
                  <a:cubicBezTo>
                    <a:pt x="11053" y="17988"/>
                    <a:pt x="11528" y="17513"/>
                    <a:pt x="11528" y="16975"/>
                  </a:cubicBezTo>
                  <a:lnTo>
                    <a:pt x="11528" y="918"/>
                  </a:lnTo>
                  <a:cubicBezTo>
                    <a:pt x="11528" y="412"/>
                    <a:pt x="11116" y="0"/>
                    <a:pt x="10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56;p29"/>
            <p:cNvSpPr/>
            <p:nvPr/>
          </p:nvSpPr>
          <p:spPr>
            <a:xfrm>
              <a:off x="2230631" y="3522194"/>
              <a:ext cx="326452" cy="297381"/>
            </a:xfrm>
            <a:custGeom>
              <a:avLst/>
              <a:gdLst/>
              <a:ahLst/>
              <a:cxnLst/>
              <a:rect l="l" t="t" r="r" b="b"/>
              <a:pathLst>
                <a:path w="9882" h="9002" extrusionOk="0">
                  <a:moveTo>
                    <a:pt x="4941" y="0"/>
                  </a:moveTo>
                  <a:cubicBezTo>
                    <a:pt x="3793" y="0"/>
                    <a:pt x="2645" y="443"/>
                    <a:pt x="1774" y="1330"/>
                  </a:cubicBezTo>
                  <a:cubicBezTo>
                    <a:pt x="1" y="3072"/>
                    <a:pt x="1" y="5922"/>
                    <a:pt x="1774" y="7696"/>
                  </a:cubicBezTo>
                  <a:cubicBezTo>
                    <a:pt x="2645" y="8566"/>
                    <a:pt x="3793" y="9002"/>
                    <a:pt x="4941" y="9002"/>
                  </a:cubicBezTo>
                  <a:cubicBezTo>
                    <a:pt x="6089" y="9002"/>
                    <a:pt x="7237" y="8566"/>
                    <a:pt x="8108" y="7696"/>
                  </a:cubicBezTo>
                  <a:cubicBezTo>
                    <a:pt x="9881" y="5922"/>
                    <a:pt x="9881" y="3072"/>
                    <a:pt x="8108" y="1330"/>
                  </a:cubicBezTo>
                  <a:cubicBezTo>
                    <a:pt x="7237" y="443"/>
                    <a:pt x="6089" y="0"/>
                    <a:pt x="49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57;p29"/>
            <p:cNvSpPr/>
            <p:nvPr/>
          </p:nvSpPr>
          <p:spPr>
            <a:xfrm>
              <a:off x="2324780" y="3577858"/>
              <a:ext cx="157841" cy="183939"/>
            </a:xfrm>
            <a:custGeom>
              <a:avLst/>
              <a:gdLst/>
              <a:ahLst/>
              <a:cxnLst/>
              <a:rect l="l" t="t" r="r" b="b"/>
              <a:pathLst>
                <a:path w="4778" h="5568" extrusionOk="0">
                  <a:moveTo>
                    <a:pt x="3404" y="551"/>
                  </a:moveTo>
                  <a:cubicBezTo>
                    <a:pt x="3649" y="551"/>
                    <a:pt x="3868" y="731"/>
                    <a:pt x="3896" y="1007"/>
                  </a:cubicBezTo>
                  <a:cubicBezTo>
                    <a:pt x="3959" y="1292"/>
                    <a:pt x="3769" y="1545"/>
                    <a:pt x="3453" y="1609"/>
                  </a:cubicBezTo>
                  <a:cubicBezTo>
                    <a:pt x="3432" y="1611"/>
                    <a:pt x="3411" y="1612"/>
                    <a:pt x="3391" y="1612"/>
                  </a:cubicBezTo>
                  <a:cubicBezTo>
                    <a:pt x="3132" y="1612"/>
                    <a:pt x="2910" y="1429"/>
                    <a:pt x="2851" y="1165"/>
                  </a:cubicBezTo>
                  <a:cubicBezTo>
                    <a:pt x="2819" y="880"/>
                    <a:pt x="3009" y="595"/>
                    <a:pt x="3294" y="563"/>
                  </a:cubicBezTo>
                  <a:cubicBezTo>
                    <a:pt x="3331" y="555"/>
                    <a:pt x="3368" y="551"/>
                    <a:pt x="3404" y="551"/>
                  </a:cubicBezTo>
                  <a:close/>
                  <a:moveTo>
                    <a:pt x="1983" y="2918"/>
                  </a:moveTo>
                  <a:cubicBezTo>
                    <a:pt x="2007" y="2918"/>
                    <a:pt x="2033" y="2926"/>
                    <a:pt x="2059" y="2939"/>
                  </a:cubicBezTo>
                  <a:cubicBezTo>
                    <a:pt x="2091" y="2970"/>
                    <a:pt x="2091" y="3034"/>
                    <a:pt x="2059" y="3097"/>
                  </a:cubicBezTo>
                  <a:lnTo>
                    <a:pt x="856" y="4807"/>
                  </a:lnTo>
                  <a:cubicBezTo>
                    <a:pt x="824" y="4807"/>
                    <a:pt x="792" y="4839"/>
                    <a:pt x="792" y="4839"/>
                  </a:cubicBezTo>
                  <a:cubicBezTo>
                    <a:pt x="761" y="4839"/>
                    <a:pt x="729" y="4839"/>
                    <a:pt x="697" y="4807"/>
                  </a:cubicBezTo>
                  <a:cubicBezTo>
                    <a:pt x="666" y="4775"/>
                    <a:pt x="634" y="4712"/>
                    <a:pt x="697" y="4680"/>
                  </a:cubicBezTo>
                  <a:lnTo>
                    <a:pt x="1901" y="2970"/>
                  </a:lnTo>
                  <a:cubicBezTo>
                    <a:pt x="1919" y="2933"/>
                    <a:pt x="1949" y="2918"/>
                    <a:pt x="1983" y="2918"/>
                  </a:cubicBezTo>
                  <a:close/>
                  <a:moveTo>
                    <a:pt x="2944" y="1"/>
                  </a:moveTo>
                  <a:cubicBezTo>
                    <a:pt x="2851" y="1"/>
                    <a:pt x="2756" y="9"/>
                    <a:pt x="2661" y="25"/>
                  </a:cubicBezTo>
                  <a:cubicBezTo>
                    <a:pt x="1743" y="183"/>
                    <a:pt x="1109" y="1039"/>
                    <a:pt x="1267" y="1957"/>
                  </a:cubicBezTo>
                  <a:cubicBezTo>
                    <a:pt x="1299" y="2084"/>
                    <a:pt x="1331" y="2179"/>
                    <a:pt x="1362" y="2305"/>
                  </a:cubicBezTo>
                  <a:lnTo>
                    <a:pt x="1204" y="2432"/>
                  </a:lnTo>
                  <a:cubicBezTo>
                    <a:pt x="1172" y="2432"/>
                    <a:pt x="1141" y="2464"/>
                    <a:pt x="1141" y="2495"/>
                  </a:cubicBezTo>
                  <a:cubicBezTo>
                    <a:pt x="1141" y="2559"/>
                    <a:pt x="1172" y="2590"/>
                    <a:pt x="1204" y="2590"/>
                  </a:cubicBezTo>
                  <a:lnTo>
                    <a:pt x="1362" y="2717"/>
                  </a:lnTo>
                  <a:lnTo>
                    <a:pt x="1267" y="2844"/>
                  </a:lnTo>
                  <a:lnTo>
                    <a:pt x="1109" y="2844"/>
                  </a:lnTo>
                  <a:cubicBezTo>
                    <a:pt x="1046" y="2875"/>
                    <a:pt x="1014" y="2907"/>
                    <a:pt x="1014" y="2970"/>
                  </a:cubicBezTo>
                  <a:lnTo>
                    <a:pt x="1046" y="3160"/>
                  </a:lnTo>
                  <a:lnTo>
                    <a:pt x="919" y="3319"/>
                  </a:lnTo>
                  <a:lnTo>
                    <a:pt x="761" y="3350"/>
                  </a:lnTo>
                  <a:cubicBezTo>
                    <a:pt x="697" y="3350"/>
                    <a:pt x="666" y="3414"/>
                    <a:pt x="666" y="3477"/>
                  </a:cubicBezTo>
                  <a:lnTo>
                    <a:pt x="697" y="3635"/>
                  </a:lnTo>
                  <a:lnTo>
                    <a:pt x="571" y="3794"/>
                  </a:lnTo>
                  <a:lnTo>
                    <a:pt x="412" y="3825"/>
                  </a:lnTo>
                  <a:cubicBezTo>
                    <a:pt x="349" y="3825"/>
                    <a:pt x="317" y="3889"/>
                    <a:pt x="317" y="3952"/>
                  </a:cubicBezTo>
                  <a:lnTo>
                    <a:pt x="349" y="4110"/>
                  </a:lnTo>
                  <a:lnTo>
                    <a:pt x="32" y="4585"/>
                  </a:lnTo>
                  <a:cubicBezTo>
                    <a:pt x="1" y="4585"/>
                    <a:pt x="1" y="4617"/>
                    <a:pt x="1" y="4649"/>
                  </a:cubicBezTo>
                  <a:lnTo>
                    <a:pt x="127" y="5472"/>
                  </a:lnTo>
                  <a:cubicBezTo>
                    <a:pt x="159" y="5536"/>
                    <a:pt x="191" y="5567"/>
                    <a:pt x="254" y="5567"/>
                  </a:cubicBezTo>
                  <a:lnTo>
                    <a:pt x="1109" y="5441"/>
                  </a:lnTo>
                  <a:cubicBezTo>
                    <a:pt x="1141" y="5441"/>
                    <a:pt x="1141" y="5409"/>
                    <a:pt x="1172" y="5377"/>
                  </a:cubicBezTo>
                  <a:lnTo>
                    <a:pt x="2503" y="3540"/>
                  </a:lnTo>
                  <a:lnTo>
                    <a:pt x="2661" y="3635"/>
                  </a:lnTo>
                  <a:cubicBezTo>
                    <a:pt x="2693" y="3667"/>
                    <a:pt x="2724" y="3667"/>
                    <a:pt x="2756" y="3667"/>
                  </a:cubicBezTo>
                  <a:cubicBezTo>
                    <a:pt x="2788" y="3635"/>
                    <a:pt x="2819" y="3635"/>
                    <a:pt x="2819" y="3604"/>
                  </a:cubicBezTo>
                  <a:lnTo>
                    <a:pt x="2883" y="3382"/>
                  </a:lnTo>
                  <a:cubicBezTo>
                    <a:pt x="2917" y="3384"/>
                    <a:pt x="2950" y="3385"/>
                    <a:pt x="2984" y="3385"/>
                  </a:cubicBezTo>
                  <a:cubicBezTo>
                    <a:pt x="4039" y="3385"/>
                    <a:pt x="4778" y="2431"/>
                    <a:pt x="4624" y="1419"/>
                  </a:cubicBezTo>
                  <a:cubicBezTo>
                    <a:pt x="4482" y="595"/>
                    <a:pt x="3755" y="1"/>
                    <a:pt x="29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58;p29"/>
            <p:cNvSpPr/>
            <p:nvPr/>
          </p:nvSpPr>
          <p:spPr>
            <a:xfrm>
              <a:off x="1055774" y="2095181"/>
              <a:ext cx="1427013" cy="833836"/>
            </a:xfrm>
            <a:custGeom>
              <a:avLst/>
              <a:gdLst/>
              <a:ahLst/>
              <a:cxnLst/>
              <a:rect l="l" t="t" r="r" b="b"/>
              <a:pathLst>
                <a:path w="43197" h="25241" extrusionOk="0">
                  <a:moveTo>
                    <a:pt x="1805" y="1"/>
                  </a:moveTo>
                  <a:cubicBezTo>
                    <a:pt x="792" y="1"/>
                    <a:pt x="0" y="824"/>
                    <a:pt x="0" y="1806"/>
                  </a:cubicBezTo>
                  <a:lnTo>
                    <a:pt x="0" y="24924"/>
                  </a:lnTo>
                  <a:lnTo>
                    <a:pt x="43197" y="25241"/>
                  </a:lnTo>
                  <a:lnTo>
                    <a:pt x="43165" y="1774"/>
                  </a:lnTo>
                  <a:cubicBezTo>
                    <a:pt x="43165" y="792"/>
                    <a:pt x="42405" y="1"/>
                    <a:pt x="41423"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59;p29"/>
            <p:cNvSpPr/>
            <p:nvPr/>
          </p:nvSpPr>
          <p:spPr>
            <a:xfrm>
              <a:off x="1043221" y="2107735"/>
              <a:ext cx="1427013" cy="823397"/>
            </a:xfrm>
            <a:custGeom>
              <a:avLst/>
              <a:gdLst/>
              <a:ahLst/>
              <a:cxnLst/>
              <a:rect l="l" t="t" r="r" b="b"/>
              <a:pathLst>
                <a:path w="43197" h="24925" extrusionOk="0">
                  <a:moveTo>
                    <a:pt x="1520" y="1"/>
                  </a:moveTo>
                  <a:cubicBezTo>
                    <a:pt x="697" y="1"/>
                    <a:pt x="0" y="666"/>
                    <a:pt x="0" y="1489"/>
                  </a:cubicBezTo>
                  <a:lnTo>
                    <a:pt x="0" y="24924"/>
                  </a:lnTo>
                  <a:lnTo>
                    <a:pt x="43197" y="24924"/>
                  </a:lnTo>
                  <a:lnTo>
                    <a:pt x="43197" y="1457"/>
                  </a:lnTo>
                  <a:cubicBezTo>
                    <a:pt x="43197" y="666"/>
                    <a:pt x="42532" y="1"/>
                    <a:pt x="4170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60;p29"/>
            <p:cNvSpPr/>
            <p:nvPr/>
          </p:nvSpPr>
          <p:spPr>
            <a:xfrm>
              <a:off x="762820" y="2928985"/>
              <a:ext cx="2029637" cy="226025"/>
            </a:xfrm>
            <a:custGeom>
              <a:avLst/>
              <a:gdLst/>
              <a:ahLst/>
              <a:cxnLst/>
              <a:rect l="l" t="t" r="r" b="b"/>
              <a:pathLst>
                <a:path w="61439" h="6842" extrusionOk="0">
                  <a:moveTo>
                    <a:pt x="52065" y="1"/>
                  </a:moveTo>
                  <a:lnTo>
                    <a:pt x="8456" y="64"/>
                  </a:lnTo>
                  <a:lnTo>
                    <a:pt x="444" y="2788"/>
                  </a:lnTo>
                  <a:cubicBezTo>
                    <a:pt x="1" y="3674"/>
                    <a:pt x="349" y="6841"/>
                    <a:pt x="1584" y="6841"/>
                  </a:cubicBezTo>
                  <a:lnTo>
                    <a:pt x="58494" y="6841"/>
                  </a:lnTo>
                  <a:cubicBezTo>
                    <a:pt x="59697" y="6841"/>
                    <a:pt x="61439" y="3294"/>
                    <a:pt x="59982" y="2503"/>
                  </a:cubicBezTo>
                  <a:lnTo>
                    <a:pt x="52065" y="1"/>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61;p29"/>
            <p:cNvSpPr/>
            <p:nvPr/>
          </p:nvSpPr>
          <p:spPr>
            <a:xfrm>
              <a:off x="762820" y="2931099"/>
              <a:ext cx="2005588" cy="121371"/>
            </a:xfrm>
            <a:custGeom>
              <a:avLst/>
              <a:gdLst/>
              <a:ahLst/>
              <a:cxnLst/>
              <a:rect l="l" t="t" r="r" b="b"/>
              <a:pathLst>
                <a:path w="60711" h="3674" extrusionOk="0">
                  <a:moveTo>
                    <a:pt x="8456" y="0"/>
                  </a:moveTo>
                  <a:lnTo>
                    <a:pt x="444" y="2724"/>
                  </a:lnTo>
                  <a:cubicBezTo>
                    <a:pt x="1" y="3547"/>
                    <a:pt x="349" y="3674"/>
                    <a:pt x="1584" y="3674"/>
                  </a:cubicBezTo>
                  <a:lnTo>
                    <a:pt x="58494" y="3674"/>
                  </a:lnTo>
                  <a:cubicBezTo>
                    <a:pt x="59697" y="3674"/>
                    <a:pt x="60710" y="3515"/>
                    <a:pt x="59824" y="2724"/>
                  </a:cubicBezTo>
                  <a:lnTo>
                    <a:pt x="5162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62;p29"/>
            <p:cNvSpPr/>
            <p:nvPr/>
          </p:nvSpPr>
          <p:spPr>
            <a:xfrm>
              <a:off x="1469009" y="2966645"/>
              <a:ext cx="583795" cy="56523"/>
            </a:xfrm>
            <a:custGeom>
              <a:avLst/>
              <a:gdLst/>
              <a:ahLst/>
              <a:cxnLst/>
              <a:rect l="l" t="t" r="r" b="b"/>
              <a:pathLst>
                <a:path w="17672" h="1711" extrusionOk="0">
                  <a:moveTo>
                    <a:pt x="1552" y="1"/>
                  </a:moveTo>
                  <a:cubicBezTo>
                    <a:pt x="1267" y="1"/>
                    <a:pt x="1046" y="96"/>
                    <a:pt x="950" y="223"/>
                  </a:cubicBezTo>
                  <a:lnTo>
                    <a:pt x="127" y="1299"/>
                  </a:lnTo>
                  <a:cubicBezTo>
                    <a:pt x="0" y="1489"/>
                    <a:pt x="317" y="1711"/>
                    <a:pt x="760" y="1711"/>
                  </a:cubicBezTo>
                  <a:lnTo>
                    <a:pt x="16912" y="1711"/>
                  </a:lnTo>
                  <a:cubicBezTo>
                    <a:pt x="17355" y="1711"/>
                    <a:pt x="17672" y="1489"/>
                    <a:pt x="17513" y="1299"/>
                  </a:cubicBezTo>
                  <a:lnTo>
                    <a:pt x="16722" y="223"/>
                  </a:lnTo>
                  <a:cubicBezTo>
                    <a:pt x="16627" y="96"/>
                    <a:pt x="16373" y="1"/>
                    <a:pt x="16088"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63;p29"/>
            <p:cNvSpPr/>
            <p:nvPr/>
          </p:nvSpPr>
          <p:spPr>
            <a:xfrm>
              <a:off x="1122703" y="2174697"/>
              <a:ext cx="1277430" cy="752240"/>
            </a:xfrm>
            <a:custGeom>
              <a:avLst/>
              <a:gdLst/>
              <a:ahLst/>
              <a:cxnLst/>
              <a:rect l="l" t="t" r="r" b="b"/>
              <a:pathLst>
                <a:path w="38669" h="22771" extrusionOk="0">
                  <a:moveTo>
                    <a:pt x="1679" y="0"/>
                  </a:moveTo>
                  <a:cubicBezTo>
                    <a:pt x="761" y="0"/>
                    <a:pt x="1" y="761"/>
                    <a:pt x="1" y="1679"/>
                  </a:cubicBezTo>
                  <a:lnTo>
                    <a:pt x="1" y="22770"/>
                  </a:lnTo>
                  <a:lnTo>
                    <a:pt x="38669" y="22770"/>
                  </a:lnTo>
                  <a:lnTo>
                    <a:pt x="38669" y="1679"/>
                  </a:lnTo>
                  <a:cubicBezTo>
                    <a:pt x="38669" y="761"/>
                    <a:pt x="37909" y="0"/>
                    <a:pt x="3699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64;p29"/>
            <p:cNvSpPr/>
            <p:nvPr/>
          </p:nvSpPr>
          <p:spPr>
            <a:xfrm>
              <a:off x="1454374" y="2275585"/>
              <a:ext cx="619373" cy="558391"/>
            </a:xfrm>
            <a:custGeom>
              <a:avLst/>
              <a:gdLst/>
              <a:ahLst/>
              <a:cxnLst/>
              <a:rect l="l" t="t" r="r" b="b"/>
              <a:pathLst>
                <a:path w="18749" h="16903" extrusionOk="0">
                  <a:moveTo>
                    <a:pt x="9358" y="1"/>
                  </a:moveTo>
                  <a:cubicBezTo>
                    <a:pt x="5645" y="1"/>
                    <a:pt x="2239" y="2474"/>
                    <a:pt x="1235" y="6225"/>
                  </a:cubicBezTo>
                  <a:cubicBezTo>
                    <a:pt x="0" y="10754"/>
                    <a:pt x="2660" y="15378"/>
                    <a:pt x="7189" y="16613"/>
                  </a:cubicBezTo>
                  <a:cubicBezTo>
                    <a:pt x="7921" y="16809"/>
                    <a:pt x="8655" y="16902"/>
                    <a:pt x="9379" y="16902"/>
                  </a:cubicBezTo>
                  <a:cubicBezTo>
                    <a:pt x="13101" y="16902"/>
                    <a:pt x="16511" y="14425"/>
                    <a:pt x="17545" y="10659"/>
                  </a:cubicBezTo>
                  <a:cubicBezTo>
                    <a:pt x="18748" y="6162"/>
                    <a:pt x="16088" y="1507"/>
                    <a:pt x="11591" y="303"/>
                  </a:cubicBezTo>
                  <a:cubicBezTo>
                    <a:pt x="10845" y="99"/>
                    <a:pt x="10095" y="1"/>
                    <a:pt x="9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65;p29"/>
            <p:cNvSpPr/>
            <p:nvPr/>
          </p:nvSpPr>
          <p:spPr>
            <a:xfrm>
              <a:off x="1631178" y="2376606"/>
              <a:ext cx="266791" cy="355721"/>
            </a:xfrm>
            <a:custGeom>
              <a:avLst/>
              <a:gdLst/>
              <a:ahLst/>
              <a:cxnLst/>
              <a:rect l="l" t="t" r="r" b="b"/>
              <a:pathLst>
                <a:path w="8076" h="10768" extrusionOk="0">
                  <a:moveTo>
                    <a:pt x="4022" y="1362"/>
                  </a:moveTo>
                  <a:cubicBezTo>
                    <a:pt x="5036" y="1362"/>
                    <a:pt x="5827" y="2154"/>
                    <a:pt x="5827" y="3167"/>
                  </a:cubicBezTo>
                  <a:lnTo>
                    <a:pt x="5827" y="3864"/>
                  </a:lnTo>
                  <a:lnTo>
                    <a:pt x="5827" y="4054"/>
                  </a:lnTo>
                  <a:lnTo>
                    <a:pt x="2249" y="4054"/>
                  </a:lnTo>
                  <a:lnTo>
                    <a:pt x="2249" y="3864"/>
                  </a:lnTo>
                  <a:lnTo>
                    <a:pt x="2249" y="3167"/>
                  </a:lnTo>
                  <a:cubicBezTo>
                    <a:pt x="2249" y="2154"/>
                    <a:pt x="3040" y="1362"/>
                    <a:pt x="4022" y="1362"/>
                  </a:cubicBezTo>
                  <a:close/>
                  <a:moveTo>
                    <a:pt x="4054" y="5828"/>
                  </a:moveTo>
                  <a:cubicBezTo>
                    <a:pt x="4529" y="5828"/>
                    <a:pt x="4941" y="6239"/>
                    <a:pt x="4941" y="6746"/>
                  </a:cubicBezTo>
                  <a:cubicBezTo>
                    <a:pt x="4941" y="7031"/>
                    <a:pt x="4782" y="7284"/>
                    <a:pt x="4560" y="7474"/>
                  </a:cubicBezTo>
                  <a:lnTo>
                    <a:pt x="4719" y="8741"/>
                  </a:lnTo>
                  <a:cubicBezTo>
                    <a:pt x="4719" y="8805"/>
                    <a:pt x="4687" y="8868"/>
                    <a:pt x="4655" y="8900"/>
                  </a:cubicBezTo>
                  <a:cubicBezTo>
                    <a:pt x="4624" y="8963"/>
                    <a:pt x="4560" y="8995"/>
                    <a:pt x="4497" y="8995"/>
                  </a:cubicBezTo>
                  <a:lnTo>
                    <a:pt x="3579" y="8995"/>
                  </a:lnTo>
                  <a:cubicBezTo>
                    <a:pt x="3515" y="8995"/>
                    <a:pt x="3452" y="8963"/>
                    <a:pt x="3420" y="8900"/>
                  </a:cubicBezTo>
                  <a:cubicBezTo>
                    <a:pt x="3389" y="8868"/>
                    <a:pt x="3357" y="8805"/>
                    <a:pt x="3357" y="8741"/>
                  </a:cubicBezTo>
                  <a:lnTo>
                    <a:pt x="3515" y="7474"/>
                  </a:lnTo>
                  <a:cubicBezTo>
                    <a:pt x="3294" y="7284"/>
                    <a:pt x="3135" y="7031"/>
                    <a:pt x="3135" y="6746"/>
                  </a:cubicBezTo>
                  <a:cubicBezTo>
                    <a:pt x="3135" y="6239"/>
                    <a:pt x="3547" y="5828"/>
                    <a:pt x="4054" y="5828"/>
                  </a:cubicBezTo>
                  <a:close/>
                  <a:moveTo>
                    <a:pt x="4022" y="1"/>
                  </a:moveTo>
                  <a:cubicBezTo>
                    <a:pt x="2312" y="1"/>
                    <a:pt x="887" y="1426"/>
                    <a:pt x="887" y="3167"/>
                  </a:cubicBezTo>
                  <a:lnTo>
                    <a:pt x="887" y="3864"/>
                  </a:lnTo>
                  <a:lnTo>
                    <a:pt x="887" y="4054"/>
                  </a:lnTo>
                  <a:lnTo>
                    <a:pt x="222" y="4054"/>
                  </a:lnTo>
                  <a:cubicBezTo>
                    <a:pt x="95" y="4054"/>
                    <a:pt x="0" y="4149"/>
                    <a:pt x="0" y="4276"/>
                  </a:cubicBezTo>
                  <a:lnTo>
                    <a:pt x="0" y="9881"/>
                  </a:lnTo>
                  <a:cubicBezTo>
                    <a:pt x="0" y="10388"/>
                    <a:pt x="412" y="10768"/>
                    <a:pt x="887" y="10768"/>
                  </a:cubicBezTo>
                  <a:lnTo>
                    <a:pt x="7157" y="10768"/>
                  </a:lnTo>
                  <a:cubicBezTo>
                    <a:pt x="7664" y="10768"/>
                    <a:pt x="8076" y="10388"/>
                    <a:pt x="8076" y="9881"/>
                  </a:cubicBezTo>
                  <a:lnTo>
                    <a:pt x="8076" y="4276"/>
                  </a:lnTo>
                  <a:cubicBezTo>
                    <a:pt x="8076" y="4149"/>
                    <a:pt x="7981" y="4054"/>
                    <a:pt x="7854" y="4054"/>
                  </a:cubicBezTo>
                  <a:lnTo>
                    <a:pt x="7189" y="4054"/>
                  </a:lnTo>
                  <a:lnTo>
                    <a:pt x="7189" y="3864"/>
                  </a:lnTo>
                  <a:lnTo>
                    <a:pt x="7189" y="3167"/>
                  </a:lnTo>
                  <a:cubicBezTo>
                    <a:pt x="7189" y="1426"/>
                    <a:pt x="5764" y="1"/>
                    <a:pt x="402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66;p29"/>
            <p:cNvSpPr/>
            <p:nvPr/>
          </p:nvSpPr>
          <p:spPr>
            <a:xfrm>
              <a:off x="793179" y="937073"/>
              <a:ext cx="699913" cy="915433"/>
            </a:xfrm>
            <a:custGeom>
              <a:avLst/>
              <a:gdLst/>
              <a:ahLst/>
              <a:cxnLst/>
              <a:rect l="l" t="t" r="r" b="b"/>
              <a:pathLst>
                <a:path w="21187" h="27711" extrusionOk="0">
                  <a:moveTo>
                    <a:pt x="2122" y="0"/>
                  </a:moveTo>
                  <a:cubicBezTo>
                    <a:pt x="950" y="0"/>
                    <a:pt x="0" y="982"/>
                    <a:pt x="0" y="2122"/>
                  </a:cubicBezTo>
                  <a:lnTo>
                    <a:pt x="0" y="25589"/>
                  </a:lnTo>
                  <a:cubicBezTo>
                    <a:pt x="0" y="26760"/>
                    <a:pt x="950" y="27710"/>
                    <a:pt x="2122" y="27710"/>
                  </a:cubicBezTo>
                  <a:lnTo>
                    <a:pt x="19065" y="27710"/>
                  </a:lnTo>
                  <a:cubicBezTo>
                    <a:pt x="20237" y="27710"/>
                    <a:pt x="21187" y="26760"/>
                    <a:pt x="21187" y="25589"/>
                  </a:cubicBezTo>
                  <a:lnTo>
                    <a:pt x="21187" y="2122"/>
                  </a:lnTo>
                  <a:cubicBezTo>
                    <a:pt x="21187" y="982"/>
                    <a:pt x="20237" y="0"/>
                    <a:pt x="1906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67;p29"/>
            <p:cNvSpPr/>
            <p:nvPr/>
          </p:nvSpPr>
          <p:spPr>
            <a:xfrm>
              <a:off x="773292" y="957984"/>
              <a:ext cx="699946" cy="914409"/>
            </a:xfrm>
            <a:custGeom>
              <a:avLst/>
              <a:gdLst/>
              <a:ahLst/>
              <a:cxnLst/>
              <a:rect l="l" t="t" r="r" b="b"/>
              <a:pathLst>
                <a:path w="21188" h="27680" extrusionOk="0">
                  <a:moveTo>
                    <a:pt x="1679" y="1"/>
                  </a:moveTo>
                  <a:cubicBezTo>
                    <a:pt x="761" y="1"/>
                    <a:pt x="0" y="761"/>
                    <a:pt x="0" y="1679"/>
                  </a:cubicBezTo>
                  <a:lnTo>
                    <a:pt x="0" y="25969"/>
                  </a:lnTo>
                  <a:cubicBezTo>
                    <a:pt x="0" y="26919"/>
                    <a:pt x="761" y="27679"/>
                    <a:pt x="1679" y="27679"/>
                  </a:cubicBezTo>
                  <a:lnTo>
                    <a:pt x="19509" y="27679"/>
                  </a:lnTo>
                  <a:cubicBezTo>
                    <a:pt x="20427" y="27679"/>
                    <a:pt x="21187" y="26919"/>
                    <a:pt x="21187" y="25969"/>
                  </a:cubicBezTo>
                  <a:lnTo>
                    <a:pt x="21187" y="1679"/>
                  </a:lnTo>
                  <a:cubicBezTo>
                    <a:pt x="21187" y="761"/>
                    <a:pt x="20427" y="1"/>
                    <a:pt x="1950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68;p29"/>
            <p:cNvSpPr/>
            <p:nvPr/>
          </p:nvSpPr>
          <p:spPr>
            <a:xfrm>
              <a:off x="1082962" y="1765624"/>
              <a:ext cx="80605" cy="80605"/>
            </a:xfrm>
            <a:custGeom>
              <a:avLst/>
              <a:gdLst/>
              <a:ahLst/>
              <a:cxnLst/>
              <a:rect l="l" t="t" r="r" b="b"/>
              <a:pathLst>
                <a:path w="2440" h="2440" extrusionOk="0">
                  <a:moveTo>
                    <a:pt x="1204" y="1"/>
                  </a:moveTo>
                  <a:cubicBezTo>
                    <a:pt x="539" y="1"/>
                    <a:pt x="1" y="539"/>
                    <a:pt x="1" y="1204"/>
                  </a:cubicBezTo>
                  <a:cubicBezTo>
                    <a:pt x="1" y="1869"/>
                    <a:pt x="539" y="2439"/>
                    <a:pt x="1204" y="2439"/>
                  </a:cubicBezTo>
                  <a:cubicBezTo>
                    <a:pt x="1869" y="2439"/>
                    <a:pt x="2439" y="1869"/>
                    <a:pt x="2439" y="1204"/>
                  </a:cubicBezTo>
                  <a:cubicBezTo>
                    <a:pt x="2439" y="539"/>
                    <a:pt x="1869" y="1"/>
                    <a:pt x="1204"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69;p29"/>
            <p:cNvSpPr/>
            <p:nvPr/>
          </p:nvSpPr>
          <p:spPr>
            <a:xfrm>
              <a:off x="826643" y="1018670"/>
              <a:ext cx="593209" cy="725019"/>
            </a:xfrm>
            <a:custGeom>
              <a:avLst/>
              <a:gdLst/>
              <a:ahLst/>
              <a:cxnLst/>
              <a:rect l="l" t="t" r="r" b="b"/>
              <a:pathLst>
                <a:path w="17957" h="21947" extrusionOk="0">
                  <a:moveTo>
                    <a:pt x="887" y="0"/>
                  </a:moveTo>
                  <a:cubicBezTo>
                    <a:pt x="381" y="0"/>
                    <a:pt x="1" y="412"/>
                    <a:pt x="1" y="887"/>
                  </a:cubicBezTo>
                  <a:lnTo>
                    <a:pt x="1" y="21028"/>
                  </a:lnTo>
                  <a:cubicBezTo>
                    <a:pt x="1" y="21535"/>
                    <a:pt x="381" y="21947"/>
                    <a:pt x="887" y="21947"/>
                  </a:cubicBezTo>
                  <a:lnTo>
                    <a:pt x="17070" y="21947"/>
                  </a:lnTo>
                  <a:cubicBezTo>
                    <a:pt x="17577" y="21947"/>
                    <a:pt x="17957" y="21535"/>
                    <a:pt x="17957" y="21028"/>
                  </a:cubicBezTo>
                  <a:lnTo>
                    <a:pt x="17957" y="887"/>
                  </a:lnTo>
                  <a:cubicBezTo>
                    <a:pt x="17957" y="412"/>
                    <a:pt x="17577" y="0"/>
                    <a:pt x="1707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70;p29"/>
            <p:cNvSpPr/>
            <p:nvPr/>
          </p:nvSpPr>
          <p:spPr>
            <a:xfrm>
              <a:off x="907216" y="1196894"/>
              <a:ext cx="432098" cy="380101"/>
            </a:xfrm>
            <a:custGeom>
              <a:avLst/>
              <a:gdLst/>
              <a:ahLst/>
              <a:cxnLst/>
              <a:rect l="l" t="t" r="r" b="b"/>
              <a:pathLst>
                <a:path w="13080" h="11506" extrusionOk="0">
                  <a:moveTo>
                    <a:pt x="6528" y="0"/>
                  </a:moveTo>
                  <a:cubicBezTo>
                    <a:pt x="5798" y="0"/>
                    <a:pt x="5056" y="139"/>
                    <a:pt x="4339" y="432"/>
                  </a:cubicBezTo>
                  <a:cubicBezTo>
                    <a:pt x="1394" y="1668"/>
                    <a:pt x="0" y="5024"/>
                    <a:pt x="1235" y="7970"/>
                  </a:cubicBezTo>
                  <a:cubicBezTo>
                    <a:pt x="2145" y="10172"/>
                    <a:pt x="4285" y="11506"/>
                    <a:pt x="6548" y="11506"/>
                  </a:cubicBezTo>
                  <a:cubicBezTo>
                    <a:pt x="7279" y="11506"/>
                    <a:pt x="8022" y="11367"/>
                    <a:pt x="8741" y="11073"/>
                  </a:cubicBezTo>
                  <a:cubicBezTo>
                    <a:pt x="11686" y="9838"/>
                    <a:pt x="13079" y="6481"/>
                    <a:pt x="11844" y="3568"/>
                  </a:cubicBezTo>
                  <a:cubicBezTo>
                    <a:pt x="10934" y="1340"/>
                    <a:pt x="8792" y="0"/>
                    <a:pt x="6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71;p29"/>
            <p:cNvSpPr/>
            <p:nvPr/>
          </p:nvSpPr>
          <p:spPr>
            <a:xfrm>
              <a:off x="1009723" y="1288202"/>
              <a:ext cx="227050" cy="206502"/>
            </a:xfrm>
            <a:custGeom>
              <a:avLst/>
              <a:gdLst/>
              <a:ahLst/>
              <a:cxnLst/>
              <a:rect l="l" t="t" r="r" b="b"/>
              <a:pathLst>
                <a:path w="6873" h="6251" extrusionOk="0">
                  <a:moveTo>
                    <a:pt x="2637" y="0"/>
                  </a:moveTo>
                  <a:cubicBezTo>
                    <a:pt x="2613" y="0"/>
                    <a:pt x="2588" y="4"/>
                    <a:pt x="2566" y="12"/>
                  </a:cubicBezTo>
                  <a:cubicBezTo>
                    <a:pt x="2471" y="75"/>
                    <a:pt x="2408" y="202"/>
                    <a:pt x="2471" y="297"/>
                  </a:cubicBezTo>
                  <a:lnTo>
                    <a:pt x="2598" y="614"/>
                  </a:lnTo>
                  <a:cubicBezTo>
                    <a:pt x="2218" y="709"/>
                    <a:pt x="1901" y="1057"/>
                    <a:pt x="1901" y="1469"/>
                  </a:cubicBezTo>
                  <a:lnTo>
                    <a:pt x="1901" y="1532"/>
                  </a:lnTo>
                  <a:lnTo>
                    <a:pt x="1711" y="1532"/>
                  </a:lnTo>
                  <a:cubicBezTo>
                    <a:pt x="1521" y="1532"/>
                    <a:pt x="1394" y="1690"/>
                    <a:pt x="1394" y="1880"/>
                  </a:cubicBezTo>
                  <a:lnTo>
                    <a:pt x="1394" y="2039"/>
                  </a:lnTo>
                  <a:cubicBezTo>
                    <a:pt x="1014" y="1944"/>
                    <a:pt x="729" y="1627"/>
                    <a:pt x="729" y="1215"/>
                  </a:cubicBezTo>
                  <a:lnTo>
                    <a:pt x="729" y="962"/>
                  </a:lnTo>
                  <a:cubicBezTo>
                    <a:pt x="729" y="835"/>
                    <a:pt x="634" y="740"/>
                    <a:pt x="507" y="740"/>
                  </a:cubicBezTo>
                  <a:cubicBezTo>
                    <a:pt x="412" y="740"/>
                    <a:pt x="317" y="835"/>
                    <a:pt x="317" y="962"/>
                  </a:cubicBezTo>
                  <a:lnTo>
                    <a:pt x="317" y="1215"/>
                  </a:lnTo>
                  <a:cubicBezTo>
                    <a:pt x="317" y="1849"/>
                    <a:pt x="792" y="2355"/>
                    <a:pt x="1394" y="2450"/>
                  </a:cubicBezTo>
                  <a:lnTo>
                    <a:pt x="1394" y="2862"/>
                  </a:lnTo>
                  <a:lnTo>
                    <a:pt x="191" y="2862"/>
                  </a:lnTo>
                  <a:cubicBezTo>
                    <a:pt x="64" y="2862"/>
                    <a:pt x="1" y="2957"/>
                    <a:pt x="1" y="3052"/>
                  </a:cubicBezTo>
                  <a:cubicBezTo>
                    <a:pt x="1" y="3179"/>
                    <a:pt x="64" y="3274"/>
                    <a:pt x="191" y="3274"/>
                  </a:cubicBezTo>
                  <a:lnTo>
                    <a:pt x="1394" y="3274"/>
                  </a:lnTo>
                  <a:lnTo>
                    <a:pt x="1394" y="3686"/>
                  </a:lnTo>
                  <a:cubicBezTo>
                    <a:pt x="792" y="3781"/>
                    <a:pt x="317" y="4287"/>
                    <a:pt x="317" y="4921"/>
                  </a:cubicBezTo>
                  <a:lnTo>
                    <a:pt x="317" y="5174"/>
                  </a:lnTo>
                  <a:cubicBezTo>
                    <a:pt x="317" y="5269"/>
                    <a:pt x="412" y="5364"/>
                    <a:pt x="507" y="5364"/>
                  </a:cubicBezTo>
                  <a:cubicBezTo>
                    <a:pt x="634" y="5364"/>
                    <a:pt x="729" y="5269"/>
                    <a:pt x="729" y="5174"/>
                  </a:cubicBezTo>
                  <a:lnTo>
                    <a:pt x="729" y="4921"/>
                  </a:lnTo>
                  <a:cubicBezTo>
                    <a:pt x="729" y="4509"/>
                    <a:pt x="1014" y="4161"/>
                    <a:pt x="1394" y="4066"/>
                  </a:cubicBezTo>
                  <a:lnTo>
                    <a:pt x="1394" y="4192"/>
                  </a:lnTo>
                  <a:cubicBezTo>
                    <a:pt x="1394" y="5332"/>
                    <a:pt x="2313" y="6251"/>
                    <a:pt x="3421" y="6251"/>
                  </a:cubicBezTo>
                  <a:cubicBezTo>
                    <a:pt x="4561" y="6251"/>
                    <a:pt x="5479" y="5332"/>
                    <a:pt x="5479" y="4192"/>
                  </a:cubicBezTo>
                  <a:lnTo>
                    <a:pt x="5479" y="4066"/>
                  </a:lnTo>
                  <a:cubicBezTo>
                    <a:pt x="5859" y="4161"/>
                    <a:pt x="6145" y="4509"/>
                    <a:pt x="6145" y="4921"/>
                  </a:cubicBezTo>
                  <a:lnTo>
                    <a:pt x="6145" y="5174"/>
                  </a:lnTo>
                  <a:cubicBezTo>
                    <a:pt x="6145" y="5269"/>
                    <a:pt x="6240" y="5364"/>
                    <a:pt x="6335" y="5364"/>
                  </a:cubicBezTo>
                  <a:cubicBezTo>
                    <a:pt x="6461" y="5364"/>
                    <a:pt x="6556" y="5269"/>
                    <a:pt x="6556" y="5174"/>
                  </a:cubicBezTo>
                  <a:lnTo>
                    <a:pt x="6556" y="4921"/>
                  </a:lnTo>
                  <a:cubicBezTo>
                    <a:pt x="6556" y="4287"/>
                    <a:pt x="6081" y="3781"/>
                    <a:pt x="5479" y="3686"/>
                  </a:cubicBezTo>
                  <a:lnTo>
                    <a:pt x="5479" y="3274"/>
                  </a:lnTo>
                  <a:lnTo>
                    <a:pt x="6683" y="3274"/>
                  </a:lnTo>
                  <a:cubicBezTo>
                    <a:pt x="6778" y="3274"/>
                    <a:pt x="6873" y="3179"/>
                    <a:pt x="6873" y="3052"/>
                  </a:cubicBezTo>
                  <a:cubicBezTo>
                    <a:pt x="6873" y="2957"/>
                    <a:pt x="6778" y="2862"/>
                    <a:pt x="6683" y="2862"/>
                  </a:cubicBezTo>
                  <a:lnTo>
                    <a:pt x="5479" y="2862"/>
                  </a:lnTo>
                  <a:lnTo>
                    <a:pt x="5479" y="2450"/>
                  </a:lnTo>
                  <a:cubicBezTo>
                    <a:pt x="6081" y="2355"/>
                    <a:pt x="6556" y="1849"/>
                    <a:pt x="6556" y="1215"/>
                  </a:cubicBezTo>
                  <a:lnTo>
                    <a:pt x="6556" y="962"/>
                  </a:lnTo>
                  <a:cubicBezTo>
                    <a:pt x="6556" y="835"/>
                    <a:pt x="6461" y="740"/>
                    <a:pt x="6335" y="740"/>
                  </a:cubicBezTo>
                  <a:cubicBezTo>
                    <a:pt x="6240" y="740"/>
                    <a:pt x="6145" y="835"/>
                    <a:pt x="6145" y="962"/>
                  </a:cubicBezTo>
                  <a:lnTo>
                    <a:pt x="6145" y="1215"/>
                  </a:lnTo>
                  <a:cubicBezTo>
                    <a:pt x="6145" y="1627"/>
                    <a:pt x="5859" y="1975"/>
                    <a:pt x="5479" y="2039"/>
                  </a:cubicBezTo>
                  <a:lnTo>
                    <a:pt x="5479" y="1880"/>
                  </a:lnTo>
                  <a:cubicBezTo>
                    <a:pt x="5479" y="1690"/>
                    <a:pt x="5321" y="1532"/>
                    <a:pt x="5163" y="1532"/>
                  </a:cubicBezTo>
                  <a:lnTo>
                    <a:pt x="4941" y="1532"/>
                  </a:lnTo>
                  <a:lnTo>
                    <a:pt x="4941" y="1469"/>
                  </a:lnTo>
                  <a:cubicBezTo>
                    <a:pt x="4941" y="1057"/>
                    <a:pt x="4656" y="709"/>
                    <a:pt x="4244" y="614"/>
                  </a:cubicBezTo>
                  <a:lnTo>
                    <a:pt x="4403" y="297"/>
                  </a:lnTo>
                  <a:cubicBezTo>
                    <a:pt x="4434" y="202"/>
                    <a:pt x="4403" y="75"/>
                    <a:pt x="4308" y="12"/>
                  </a:cubicBezTo>
                  <a:cubicBezTo>
                    <a:pt x="4285" y="4"/>
                    <a:pt x="4261" y="0"/>
                    <a:pt x="4237" y="0"/>
                  </a:cubicBezTo>
                  <a:cubicBezTo>
                    <a:pt x="4158" y="0"/>
                    <a:pt x="4079" y="42"/>
                    <a:pt x="4054" y="139"/>
                  </a:cubicBezTo>
                  <a:lnTo>
                    <a:pt x="3833" y="614"/>
                  </a:lnTo>
                  <a:lnTo>
                    <a:pt x="3041" y="614"/>
                  </a:lnTo>
                  <a:lnTo>
                    <a:pt x="2819" y="139"/>
                  </a:lnTo>
                  <a:cubicBezTo>
                    <a:pt x="2795" y="42"/>
                    <a:pt x="2715" y="0"/>
                    <a:pt x="26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572;p29"/>
          <p:cNvSpPr txBox="1"/>
          <p:nvPr/>
        </p:nvSpPr>
        <p:spPr>
          <a:xfrm>
            <a:off x="762000" y="928214"/>
            <a:ext cx="8874791" cy="402300"/>
          </a:xfrm>
          <a:prstGeom prst="rect">
            <a:avLst/>
          </a:prstGeom>
          <a:noFill/>
          <a:ln>
            <a:noFill/>
          </a:ln>
        </p:spPr>
        <p:txBody>
          <a:bodyPr spcFirstLastPara="1" wrap="square" lIns="91425" tIns="91425" rIns="91425" bIns="91425" anchor="ctr" anchorCtr="0">
            <a:noAutofit/>
          </a:bodyPr>
          <a:lstStyle/>
          <a:p>
            <a:r>
              <a:rPr lang="vi-VN" sz="3600" b="1" dirty="0">
                <a:latin typeface="Fira Sans Medium"/>
                <a:ea typeface="Fira Sans Medium"/>
                <a:cs typeface="Fira Sans Medium"/>
                <a:sym typeface="Fira Sans Medium"/>
              </a:rPr>
              <a:t>SƠ ĐỒ </a:t>
            </a:r>
            <a:r>
              <a:rPr lang="en-US" sz="3600" b="1" dirty="0">
                <a:latin typeface="Fira Sans Medium"/>
                <a:ea typeface="Fira Sans Medium"/>
                <a:cs typeface="Fira Sans Medium"/>
                <a:sym typeface="Fira Sans Medium"/>
              </a:rPr>
              <a:t>USE CASE TỔNG QUÁT</a:t>
            </a:r>
            <a:endParaRPr lang="vi-VN" sz="3600" b="1" dirty="0">
              <a:latin typeface="Fira Sans Medium"/>
              <a:ea typeface="Fira Sans Medium"/>
              <a:cs typeface="Fira Sans Medium"/>
              <a:sym typeface="Fira Sans Medium"/>
            </a:endParaRPr>
          </a:p>
        </p:txBody>
      </p:sp>
      <p:pic>
        <p:nvPicPr>
          <p:cNvPr id="213" name="Picture 212"/>
          <p:cNvPicPr>
            <a:picLocks noChangeAspect="1"/>
          </p:cNvPicPr>
          <p:nvPr/>
        </p:nvPicPr>
        <p:blipFill>
          <a:blip r:embed="rId2"/>
          <a:stretch>
            <a:fillRect/>
          </a:stretch>
        </p:blipFill>
        <p:spPr>
          <a:xfrm>
            <a:off x="8991600" y="646790"/>
            <a:ext cx="8323648" cy="9221110"/>
          </a:xfrm>
          <a:prstGeom prst="rect">
            <a:avLst/>
          </a:prstGeom>
        </p:spPr>
      </p:pic>
    </p:spTree>
    <p:extLst>
      <p:ext uri="{BB962C8B-B14F-4D97-AF65-F5344CB8AC3E}">
        <p14:creationId xmlns:p14="http://schemas.microsoft.com/office/powerpoint/2010/main" val="348851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C1D4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EFE"/>
            </a:solidFill>
          </p:spPr>
        </p:sp>
        <p:sp>
          <p:nvSpPr>
            <p:cNvPr id="4" name="TextBox 4"/>
            <p:cNvSpPr txBox="1"/>
            <p:nvPr/>
          </p:nvSpPr>
          <p:spPr>
            <a:xfrm>
              <a:off x="0" y="38100"/>
              <a:ext cx="4274726" cy="2129367"/>
            </a:xfrm>
            <a:prstGeom prst="rect">
              <a:avLst/>
            </a:prstGeom>
          </p:spPr>
          <p:txBody>
            <a:bodyPr lIns="50800" tIns="50800" rIns="50800" bIns="50800" rtlCol="0" anchor="ctr"/>
            <a:lstStyle/>
            <a:p>
              <a:pPr algn="ctr">
                <a:lnSpc>
                  <a:spcPts val="2266"/>
                </a:lnSpc>
              </a:pPr>
              <a:endParaRPr/>
            </a:p>
          </p:txBody>
        </p:sp>
      </p:grpSp>
      <p:sp>
        <p:nvSpPr>
          <p:cNvPr id="6" name="TextBox 6"/>
          <p:cNvSpPr txBox="1"/>
          <p:nvPr/>
        </p:nvSpPr>
        <p:spPr>
          <a:xfrm>
            <a:off x="1390801" y="2267243"/>
            <a:ext cx="3847435" cy="3680495"/>
          </a:xfrm>
          <a:prstGeom prst="rect">
            <a:avLst/>
          </a:prstGeom>
        </p:spPr>
        <p:txBody>
          <a:bodyPr lIns="0" tIns="0" rIns="0" bIns="0" rtlCol="0" anchor="t">
            <a:spAutoFit/>
          </a:bodyPr>
          <a:lstStyle/>
          <a:p>
            <a:pPr algn="r">
              <a:lnSpc>
                <a:spcPts val="28710"/>
              </a:lnSpc>
            </a:pPr>
            <a:r>
              <a:rPr lang="en-US" sz="23925" dirty="0">
                <a:solidFill>
                  <a:srgbClr val="231C28"/>
                </a:solidFill>
                <a:latin typeface="Anton"/>
                <a:ea typeface="Anton"/>
                <a:cs typeface="Anton"/>
                <a:sym typeface="Anton"/>
              </a:rPr>
              <a:t>04</a:t>
            </a:r>
          </a:p>
        </p:txBody>
      </p:sp>
      <p:sp>
        <p:nvSpPr>
          <p:cNvPr id="7" name="TextBox 7"/>
          <p:cNvSpPr txBox="1"/>
          <p:nvPr/>
        </p:nvSpPr>
        <p:spPr>
          <a:xfrm>
            <a:off x="1390801" y="5923071"/>
            <a:ext cx="10210800" cy="1679947"/>
          </a:xfrm>
          <a:prstGeom prst="rect">
            <a:avLst/>
          </a:prstGeom>
        </p:spPr>
        <p:txBody>
          <a:bodyPr wrap="square" lIns="0" tIns="0" rIns="0" bIns="0" rtlCol="0" anchor="t">
            <a:spAutoFit/>
          </a:bodyPr>
          <a:lstStyle/>
          <a:p>
            <a:pPr algn="r">
              <a:lnSpc>
                <a:spcPts val="13093"/>
              </a:lnSpc>
              <a:spcBef>
                <a:spcPct val="0"/>
              </a:spcBef>
            </a:pPr>
            <a:r>
              <a:rPr lang="en-US" sz="9352" dirty="0">
                <a:solidFill>
                  <a:srgbClr val="231C28"/>
                </a:solidFill>
                <a:latin typeface="Anton"/>
                <a:ea typeface="Anton"/>
                <a:cs typeface="Anton"/>
                <a:sym typeface="Anton"/>
              </a:rPr>
              <a:t>QUY TRÌNH MUA HÀNG</a:t>
            </a:r>
          </a:p>
        </p:txBody>
      </p:sp>
      <p:grpSp>
        <p:nvGrpSpPr>
          <p:cNvPr id="8" name="Google Shape;3178;p35"/>
          <p:cNvGrpSpPr/>
          <p:nvPr/>
        </p:nvGrpSpPr>
        <p:grpSpPr>
          <a:xfrm>
            <a:off x="12496800" y="3272730"/>
            <a:ext cx="4628999" cy="3886200"/>
            <a:chOff x="1975138" y="3078709"/>
            <a:chExt cx="1364303" cy="1294831"/>
          </a:xfrm>
        </p:grpSpPr>
        <p:sp>
          <p:nvSpPr>
            <p:cNvPr id="9" name="Google Shape;3186;p35"/>
            <p:cNvSpPr/>
            <p:nvPr/>
          </p:nvSpPr>
          <p:spPr>
            <a:xfrm>
              <a:off x="2209879" y="4270330"/>
              <a:ext cx="752720" cy="103210"/>
            </a:xfrm>
            <a:custGeom>
              <a:avLst/>
              <a:gdLst/>
              <a:ahLst/>
              <a:cxnLst/>
              <a:rect l="l" t="t" r="r" b="b"/>
              <a:pathLst>
                <a:path w="22645" h="3105" extrusionOk="0">
                  <a:moveTo>
                    <a:pt x="1552" y="1"/>
                  </a:moveTo>
                  <a:cubicBezTo>
                    <a:pt x="697" y="1"/>
                    <a:pt x="1" y="697"/>
                    <a:pt x="1" y="1552"/>
                  </a:cubicBezTo>
                  <a:cubicBezTo>
                    <a:pt x="1" y="2408"/>
                    <a:pt x="697" y="3104"/>
                    <a:pt x="1552" y="3104"/>
                  </a:cubicBezTo>
                  <a:lnTo>
                    <a:pt x="21092" y="3104"/>
                  </a:lnTo>
                  <a:cubicBezTo>
                    <a:pt x="21947" y="3104"/>
                    <a:pt x="22644" y="2408"/>
                    <a:pt x="22644" y="1552"/>
                  </a:cubicBezTo>
                  <a:cubicBezTo>
                    <a:pt x="22644" y="697"/>
                    <a:pt x="21947" y="1"/>
                    <a:pt x="2109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87;p35"/>
            <p:cNvSpPr/>
            <p:nvPr/>
          </p:nvSpPr>
          <p:spPr>
            <a:xfrm>
              <a:off x="2195154" y="3591369"/>
              <a:ext cx="895851" cy="503187"/>
            </a:xfrm>
            <a:custGeom>
              <a:avLst/>
              <a:gdLst/>
              <a:ahLst/>
              <a:cxnLst/>
              <a:rect l="l" t="t" r="r" b="b"/>
              <a:pathLst>
                <a:path w="26951" h="15138" extrusionOk="0">
                  <a:moveTo>
                    <a:pt x="0" y="0"/>
                  </a:moveTo>
                  <a:lnTo>
                    <a:pt x="1394" y="15138"/>
                  </a:lnTo>
                  <a:lnTo>
                    <a:pt x="21314" y="15138"/>
                  </a:lnTo>
                  <a:lnTo>
                    <a:pt x="2695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88;p35"/>
            <p:cNvSpPr/>
            <p:nvPr/>
          </p:nvSpPr>
          <p:spPr>
            <a:xfrm>
              <a:off x="2096199" y="3544002"/>
              <a:ext cx="1062184" cy="95798"/>
            </a:xfrm>
            <a:custGeom>
              <a:avLst/>
              <a:gdLst/>
              <a:ahLst/>
              <a:cxnLst/>
              <a:rect l="l" t="t" r="r" b="b"/>
              <a:pathLst>
                <a:path w="31955" h="2882" extrusionOk="0">
                  <a:moveTo>
                    <a:pt x="1426" y="0"/>
                  </a:moveTo>
                  <a:cubicBezTo>
                    <a:pt x="634" y="0"/>
                    <a:pt x="0" y="634"/>
                    <a:pt x="0" y="1425"/>
                  </a:cubicBezTo>
                  <a:cubicBezTo>
                    <a:pt x="0" y="2217"/>
                    <a:pt x="634" y="2882"/>
                    <a:pt x="1426" y="2882"/>
                  </a:cubicBezTo>
                  <a:lnTo>
                    <a:pt x="30498" y="2882"/>
                  </a:lnTo>
                  <a:cubicBezTo>
                    <a:pt x="31321" y="2882"/>
                    <a:pt x="31955" y="2217"/>
                    <a:pt x="31955" y="1425"/>
                  </a:cubicBezTo>
                  <a:cubicBezTo>
                    <a:pt x="31955" y="634"/>
                    <a:pt x="31321" y="0"/>
                    <a:pt x="3049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89;p35"/>
            <p:cNvSpPr/>
            <p:nvPr/>
          </p:nvSpPr>
          <p:spPr>
            <a:xfrm>
              <a:off x="2213037" y="3549554"/>
              <a:ext cx="916925" cy="608192"/>
            </a:xfrm>
            <a:custGeom>
              <a:avLst/>
              <a:gdLst/>
              <a:ahLst/>
              <a:cxnLst/>
              <a:rect l="l" t="t" r="r" b="b"/>
              <a:pathLst>
                <a:path w="27585" h="18297" extrusionOk="0">
                  <a:moveTo>
                    <a:pt x="26262" y="0"/>
                  </a:moveTo>
                  <a:cubicBezTo>
                    <a:pt x="25749" y="0"/>
                    <a:pt x="25267" y="305"/>
                    <a:pt x="25114" y="815"/>
                  </a:cubicBezTo>
                  <a:lnTo>
                    <a:pt x="20079" y="15889"/>
                  </a:lnTo>
                  <a:lnTo>
                    <a:pt x="1204" y="15889"/>
                  </a:lnTo>
                  <a:cubicBezTo>
                    <a:pt x="539" y="15889"/>
                    <a:pt x="1" y="16428"/>
                    <a:pt x="1" y="17093"/>
                  </a:cubicBezTo>
                  <a:cubicBezTo>
                    <a:pt x="1" y="17758"/>
                    <a:pt x="539" y="18296"/>
                    <a:pt x="1204" y="18296"/>
                  </a:cubicBezTo>
                  <a:lnTo>
                    <a:pt x="20934" y="18296"/>
                  </a:lnTo>
                  <a:cubicBezTo>
                    <a:pt x="21472" y="18296"/>
                    <a:pt x="21916" y="17979"/>
                    <a:pt x="22106" y="17473"/>
                  </a:cubicBezTo>
                  <a:lnTo>
                    <a:pt x="27394" y="1575"/>
                  </a:lnTo>
                  <a:cubicBezTo>
                    <a:pt x="27584" y="942"/>
                    <a:pt x="27268" y="277"/>
                    <a:pt x="26634" y="55"/>
                  </a:cubicBezTo>
                  <a:cubicBezTo>
                    <a:pt x="26511" y="18"/>
                    <a:pt x="26385" y="0"/>
                    <a:pt x="2626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90;p35"/>
            <p:cNvSpPr/>
            <p:nvPr/>
          </p:nvSpPr>
          <p:spPr>
            <a:xfrm>
              <a:off x="2989922" y="3401835"/>
              <a:ext cx="349519" cy="273765"/>
            </a:xfrm>
            <a:custGeom>
              <a:avLst/>
              <a:gdLst/>
              <a:ahLst/>
              <a:cxnLst/>
              <a:rect l="l" t="t" r="r" b="b"/>
              <a:pathLst>
                <a:path w="10515" h="8236" extrusionOk="0">
                  <a:moveTo>
                    <a:pt x="8076" y="1"/>
                  </a:moveTo>
                  <a:cubicBezTo>
                    <a:pt x="7650" y="1"/>
                    <a:pt x="7220" y="125"/>
                    <a:pt x="6841" y="382"/>
                  </a:cubicBezTo>
                  <a:lnTo>
                    <a:pt x="1204" y="4340"/>
                  </a:lnTo>
                  <a:cubicBezTo>
                    <a:pt x="222" y="5037"/>
                    <a:pt x="0" y="6367"/>
                    <a:pt x="666" y="7317"/>
                  </a:cubicBezTo>
                  <a:cubicBezTo>
                    <a:pt x="1077" y="7919"/>
                    <a:pt x="1742" y="8236"/>
                    <a:pt x="2407" y="8236"/>
                  </a:cubicBezTo>
                  <a:cubicBezTo>
                    <a:pt x="2851" y="8236"/>
                    <a:pt x="3262" y="8109"/>
                    <a:pt x="3642" y="7856"/>
                  </a:cubicBezTo>
                  <a:lnTo>
                    <a:pt x="9311" y="3897"/>
                  </a:lnTo>
                  <a:cubicBezTo>
                    <a:pt x="10261" y="3232"/>
                    <a:pt x="10515" y="1902"/>
                    <a:pt x="9850" y="920"/>
                  </a:cubicBezTo>
                  <a:cubicBezTo>
                    <a:pt x="9422" y="317"/>
                    <a:pt x="8754" y="1"/>
                    <a:pt x="807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91;p35"/>
            <p:cNvSpPr/>
            <p:nvPr/>
          </p:nvSpPr>
          <p:spPr>
            <a:xfrm>
              <a:off x="3029910" y="3562949"/>
              <a:ext cx="77948" cy="77915"/>
            </a:xfrm>
            <a:custGeom>
              <a:avLst/>
              <a:gdLst/>
              <a:ahLst/>
              <a:cxnLst/>
              <a:rect l="l" t="t" r="r" b="b"/>
              <a:pathLst>
                <a:path w="2345" h="2344" extrusionOk="0">
                  <a:moveTo>
                    <a:pt x="1173" y="0"/>
                  </a:moveTo>
                  <a:cubicBezTo>
                    <a:pt x="539" y="0"/>
                    <a:pt x="1" y="539"/>
                    <a:pt x="1" y="1172"/>
                  </a:cubicBezTo>
                  <a:cubicBezTo>
                    <a:pt x="1" y="1805"/>
                    <a:pt x="539" y="2344"/>
                    <a:pt x="1173" y="2344"/>
                  </a:cubicBezTo>
                  <a:cubicBezTo>
                    <a:pt x="1806" y="2344"/>
                    <a:pt x="2344" y="1805"/>
                    <a:pt x="2344" y="1172"/>
                  </a:cubicBezTo>
                  <a:cubicBezTo>
                    <a:pt x="2344" y="539"/>
                    <a:pt x="1806" y="0"/>
                    <a:pt x="1173"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92;p35"/>
            <p:cNvSpPr/>
            <p:nvPr/>
          </p:nvSpPr>
          <p:spPr>
            <a:xfrm>
              <a:off x="2306741" y="3705050"/>
              <a:ext cx="527419" cy="295836"/>
            </a:xfrm>
            <a:custGeom>
              <a:avLst/>
              <a:gdLst/>
              <a:ahLst/>
              <a:cxnLst/>
              <a:rect l="l" t="t" r="r" b="b"/>
              <a:pathLst>
                <a:path w="15867" h="8900" extrusionOk="0">
                  <a:moveTo>
                    <a:pt x="950" y="0"/>
                  </a:moveTo>
                  <a:cubicBezTo>
                    <a:pt x="412" y="0"/>
                    <a:pt x="0" y="412"/>
                    <a:pt x="0" y="951"/>
                  </a:cubicBezTo>
                  <a:lnTo>
                    <a:pt x="0" y="7918"/>
                  </a:lnTo>
                  <a:cubicBezTo>
                    <a:pt x="0" y="8456"/>
                    <a:pt x="412" y="8899"/>
                    <a:pt x="950" y="8899"/>
                  </a:cubicBezTo>
                  <a:cubicBezTo>
                    <a:pt x="1489" y="8899"/>
                    <a:pt x="1900" y="8456"/>
                    <a:pt x="1900" y="7918"/>
                  </a:cubicBezTo>
                  <a:lnTo>
                    <a:pt x="1900" y="951"/>
                  </a:lnTo>
                  <a:cubicBezTo>
                    <a:pt x="1900" y="412"/>
                    <a:pt x="1489" y="0"/>
                    <a:pt x="950" y="0"/>
                  </a:cubicBezTo>
                  <a:close/>
                  <a:moveTo>
                    <a:pt x="5447" y="0"/>
                  </a:moveTo>
                  <a:cubicBezTo>
                    <a:pt x="4909" y="0"/>
                    <a:pt x="4497" y="412"/>
                    <a:pt x="4497" y="951"/>
                  </a:cubicBezTo>
                  <a:lnTo>
                    <a:pt x="4497" y="7918"/>
                  </a:lnTo>
                  <a:cubicBezTo>
                    <a:pt x="4497" y="8456"/>
                    <a:pt x="4909" y="8899"/>
                    <a:pt x="5447" y="8899"/>
                  </a:cubicBezTo>
                  <a:cubicBezTo>
                    <a:pt x="5986" y="8899"/>
                    <a:pt x="6397" y="8456"/>
                    <a:pt x="6397" y="7918"/>
                  </a:cubicBezTo>
                  <a:lnTo>
                    <a:pt x="6397" y="951"/>
                  </a:lnTo>
                  <a:cubicBezTo>
                    <a:pt x="6397" y="412"/>
                    <a:pt x="5954" y="0"/>
                    <a:pt x="5447" y="0"/>
                  </a:cubicBezTo>
                  <a:close/>
                  <a:moveTo>
                    <a:pt x="10293" y="0"/>
                  </a:moveTo>
                  <a:cubicBezTo>
                    <a:pt x="9754" y="0"/>
                    <a:pt x="9343" y="412"/>
                    <a:pt x="9343" y="951"/>
                  </a:cubicBezTo>
                  <a:lnTo>
                    <a:pt x="9343" y="7918"/>
                  </a:lnTo>
                  <a:cubicBezTo>
                    <a:pt x="9343" y="8456"/>
                    <a:pt x="9786" y="8899"/>
                    <a:pt x="10293" y="8899"/>
                  </a:cubicBezTo>
                  <a:cubicBezTo>
                    <a:pt x="10831" y="8899"/>
                    <a:pt x="11243" y="8456"/>
                    <a:pt x="11243" y="7918"/>
                  </a:cubicBezTo>
                  <a:lnTo>
                    <a:pt x="11243" y="951"/>
                  </a:lnTo>
                  <a:cubicBezTo>
                    <a:pt x="11243" y="412"/>
                    <a:pt x="10831" y="0"/>
                    <a:pt x="10293" y="0"/>
                  </a:cubicBezTo>
                  <a:close/>
                  <a:moveTo>
                    <a:pt x="14916" y="0"/>
                  </a:moveTo>
                  <a:cubicBezTo>
                    <a:pt x="14378" y="0"/>
                    <a:pt x="13966" y="412"/>
                    <a:pt x="13966" y="951"/>
                  </a:cubicBezTo>
                  <a:lnTo>
                    <a:pt x="13966" y="7918"/>
                  </a:lnTo>
                  <a:cubicBezTo>
                    <a:pt x="13966" y="8456"/>
                    <a:pt x="14378" y="8899"/>
                    <a:pt x="14916" y="8899"/>
                  </a:cubicBezTo>
                  <a:cubicBezTo>
                    <a:pt x="15423" y="8899"/>
                    <a:pt x="15866" y="8456"/>
                    <a:pt x="15866" y="7918"/>
                  </a:cubicBezTo>
                  <a:lnTo>
                    <a:pt x="15866" y="951"/>
                  </a:lnTo>
                  <a:cubicBezTo>
                    <a:pt x="15866" y="412"/>
                    <a:pt x="15423" y="0"/>
                    <a:pt x="149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93;p35"/>
            <p:cNvSpPr/>
            <p:nvPr/>
          </p:nvSpPr>
          <p:spPr>
            <a:xfrm>
              <a:off x="2257246" y="4155585"/>
              <a:ext cx="180061" cy="180061"/>
            </a:xfrm>
            <a:custGeom>
              <a:avLst/>
              <a:gdLst/>
              <a:ahLst/>
              <a:cxnLst/>
              <a:rect l="l" t="t" r="r" b="b"/>
              <a:pathLst>
                <a:path w="5417" h="5417" extrusionOk="0">
                  <a:moveTo>
                    <a:pt x="2724" y="1"/>
                  </a:moveTo>
                  <a:cubicBezTo>
                    <a:pt x="1236" y="1"/>
                    <a:pt x="1" y="1204"/>
                    <a:pt x="1" y="2693"/>
                  </a:cubicBezTo>
                  <a:cubicBezTo>
                    <a:pt x="1" y="4213"/>
                    <a:pt x="1236" y="5416"/>
                    <a:pt x="2724" y="5416"/>
                  </a:cubicBezTo>
                  <a:cubicBezTo>
                    <a:pt x="4213" y="5416"/>
                    <a:pt x="5416" y="4213"/>
                    <a:pt x="5416" y="2693"/>
                  </a:cubicBezTo>
                  <a:cubicBezTo>
                    <a:pt x="5416" y="1204"/>
                    <a:pt x="4213" y="1"/>
                    <a:pt x="272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94;p35"/>
            <p:cNvSpPr/>
            <p:nvPr/>
          </p:nvSpPr>
          <p:spPr>
            <a:xfrm>
              <a:off x="2290952" y="4188227"/>
              <a:ext cx="113714" cy="114778"/>
            </a:xfrm>
            <a:custGeom>
              <a:avLst/>
              <a:gdLst/>
              <a:ahLst/>
              <a:cxnLst/>
              <a:rect l="l" t="t" r="r" b="b"/>
              <a:pathLst>
                <a:path w="3421" h="3453" extrusionOk="0">
                  <a:moveTo>
                    <a:pt x="1710" y="0"/>
                  </a:moveTo>
                  <a:cubicBezTo>
                    <a:pt x="760" y="0"/>
                    <a:pt x="0" y="761"/>
                    <a:pt x="0" y="1711"/>
                  </a:cubicBezTo>
                  <a:cubicBezTo>
                    <a:pt x="0" y="2661"/>
                    <a:pt x="760" y="3452"/>
                    <a:pt x="1710" y="3452"/>
                  </a:cubicBezTo>
                  <a:cubicBezTo>
                    <a:pt x="2660" y="3452"/>
                    <a:pt x="3420" y="2661"/>
                    <a:pt x="3420" y="1711"/>
                  </a:cubicBezTo>
                  <a:cubicBezTo>
                    <a:pt x="3420" y="761"/>
                    <a:pt x="2660" y="0"/>
                    <a:pt x="171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95;p35"/>
            <p:cNvSpPr/>
            <p:nvPr/>
          </p:nvSpPr>
          <p:spPr>
            <a:xfrm>
              <a:off x="2739393" y="4155585"/>
              <a:ext cx="180028" cy="180061"/>
            </a:xfrm>
            <a:custGeom>
              <a:avLst/>
              <a:gdLst/>
              <a:ahLst/>
              <a:cxnLst/>
              <a:rect l="l" t="t" r="r" b="b"/>
              <a:pathLst>
                <a:path w="5416" h="5417" extrusionOk="0">
                  <a:moveTo>
                    <a:pt x="2692" y="1"/>
                  </a:moveTo>
                  <a:cubicBezTo>
                    <a:pt x="1204" y="1"/>
                    <a:pt x="0" y="1204"/>
                    <a:pt x="0" y="2693"/>
                  </a:cubicBezTo>
                  <a:cubicBezTo>
                    <a:pt x="0" y="4213"/>
                    <a:pt x="1204" y="5416"/>
                    <a:pt x="2692" y="5416"/>
                  </a:cubicBezTo>
                  <a:cubicBezTo>
                    <a:pt x="4181" y="5416"/>
                    <a:pt x="5416" y="4213"/>
                    <a:pt x="5416" y="2693"/>
                  </a:cubicBezTo>
                  <a:cubicBezTo>
                    <a:pt x="5416" y="1204"/>
                    <a:pt x="4181" y="1"/>
                    <a:pt x="269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96;p35"/>
            <p:cNvSpPr/>
            <p:nvPr/>
          </p:nvSpPr>
          <p:spPr>
            <a:xfrm>
              <a:off x="2772001" y="4188227"/>
              <a:ext cx="114778" cy="114778"/>
            </a:xfrm>
            <a:custGeom>
              <a:avLst/>
              <a:gdLst/>
              <a:ahLst/>
              <a:cxnLst/>
              <a:rect l="l" t="t" r="r" b="b"/>
              <a:pathLst>
                <a:path w="3453" h="3453" extrusionOk="0">
                  <a:moveTo>
                    <a:pt x="1711" y="0"/>
                  </a:moveTo>
                  <a:cubicBezTo>
                    <a:pt x="761" y="0"/>
                    <a:pt x="1" y="761"/>
                    <a:pt x="1" y="1711"/>
                  </a:cubicBezTo>
                  <a:cubicBezTo>
                    <a:pt x="1" y="2661"/>
                    <a:pt x="761" y="3452"/>
                    <a:pt x="1711" y="3452"/>
                  </a:cubicBezTo>
                  <a:cubicBezTo>
                    <a:pt x="2661" y="3452"/>
                    <a:pt x="3453" y="2661"/>
                    <a:pt x="3453" y="1711"/>
                  </a:cubicBezTo>
                  <a:cubicBezTo>
                    <a:pt x="3453" y="761"/>
                    <a:pt x="2661" y="0"/>
                    <a:pt x="171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99;p35"/>
            <p:cNvSpPr/>
            <p:nvPr/>
          </p:nvSpPr>
          <p:spPr>
            <a:xfrm>
              <a:off x="2004622" y="3191359"/>
              <a:ext cx="11601" cy="256879"/>
            </a:xfrm>
            <a:custGeom>
              <a:avLst/>
              <a:gdLst/>
              <a:ahLst/>
              <a:cxnLst/>
              <a:rect l="l" t="t" r="r" b="b"/>
              <a:pathLst>
                <a:path w="349" h="7728" extrusionOk="0">
                  <a:moveTo>
                    <a:pt x="0" y="0"/>
                  </a:moveTo>
                  <a:lnTo>
                    <a:pt x="0" y="7727"/>
                  </a:lnTo>
                  <a:lnTo>
                    <a:pt x="349" y="7727"/>
                  </a:lnTo>
                  <a:lnTo>
                    <a:pt x="349"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00;p35"/>
            <p:cNvSpPr/>
            <p:nvPr/>
          </p:nvSpPr>
          <p:spPr>
            <a:xfrm>
              <a:off x="3055173" y="3089246"/>
              <a:ext cx="11634" cy="255815"/>
            </a:xfrm>
            <a:custGeom>
              <a:avLst/>
              <a:gdLst/>
              <a:ahLst/>
              <a:cxnLst/>
              <a:rect l="l" t="t" r="r" b="b"/>
              <a:pathLst>
                <a:path w="350" h="7696" extrusionOk="0">
                  <a:moveTo>
                    <a:pt x="1" y="0"/>
                  </a:moveTo>
                  <a:lnTo>
                    <a:pt x="1" y="7696"/>
                  </a:lnTo>
                  <a:lnTo>
                    <a:pt x="349" y="7696"/>
                  </a:lnTo>
                  <a:lnTo>
                    <a:pt x="349"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01;p35"/>
            <p:cNvSpPr/>
            <p:nvPr/>
          </p:nvSpPr>
          <p:spPr>
            <a:xfrm>
              <a:off x="1975138" y="3078709"/>
              <a:ext cx="64253" cy="64253"/>
            </a:xfrm>
            <a:custGeom>
              <a:avLst/>
              <a:gdLst/>
              <a:ahLst/>
              <a:cxnLst/>
              <a:rect l="l" t="t" r="r" b="b"/>
              <a:pathLst>
                <a:path w="1933" h="1933" extrusionOk="0">
                  <a:moveTo>
                    <a:pt x="982" y="0"/>
                  </a:moveTo>
                  <a:cubicBezTo>
                    <a:pt x="444" y="0"/>
                    <a:pt x="0" y="412"/>
                    <a:pt x="0" y="951"/>
                  </a:cubicBezTo>
                  <a:cubicBezTo>
                    <a:pt x="0" y="1489"/>
                    <a:pt x="444" y="1932"/>
                    <a:pt x="982" y="1932"/>
                  </a:cubicBezTo>
                  <a:cubicBezTo>
                    <a:pt x="1521" y="1932"/>
                    <a:pt x="1932" y="1489"/>
                    <a:pt x="1932" y="951"/>
                  </a:cubicBezTo>
                  <a:cubicBezTo>
                    <a:pt x="1932" y="412"/>
                    <a:pt x="1521" y="0"/>
                    <a:pt x="98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2669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7"/>
        <p:cNvGrpSpPr/>
        <p:nvPr/>
      </p:nvGrpSpPr>
      <p:grpSpPr>
        <a:xfrm>
          <a:off x="0" y="0"/>
          <a:ext cx="0" cy="0"/>
          <a:chOff x="0" y="0"/>
          <a:chExt cx="0" cy="0"/>
        </a:xfrm>
      </p:grpSpPr>
      <p:sp>
        <p:nvSpPr>
          <p:cNvPr id="3148" name="Google Shape;3148;p35"/>
          <p:cNvSpPr txBox="1"/>
          <p:nvPr/>
        </p:nvSpPr>
        <p:spPr>
          <a:xfrm>
            <a:off x="1614672" y="722262"/>
            <a:ext cx="15447000" cy="804600"/>
          </a:xfrm>
          <a:prstGeom prst="rect">
            <a:avLst/>
          </a:prstGeom>
          <a:noFill/>
          <a:ln>
            <a:noFill/>
          </a:ln>
        </p:spPr>
        <p:txBody>
          <a:bodyPr spcFirstLastPara="1" wrap="square" lIns="182850" tIns="182850" rIns="182850" bIns="182850" anchor="ctr" anchorCtr="0">
            <a:noAutofit/>
          </a:bodyPr>
          <a:lstStyle/>
          <a:p>
            <a:pPr algn="ctr"/>
            <a:r>
              <a:rPr lang="vi-VN" sz="5000" dirty="0">
                <a:latin typeface="Fira Sans Medium"/>
                <a:ea typeface="Fira Sans Medium"/>
                <a:cs typeface="Fira Sans Medium"/>
                <a:sym typeface="Fira Sans Medium"/>
              </a:rPr>
              <a:t>QUY TRÌNH MUA HÀNG</a:t>
            </a:r>
            <a:endParaRPr sz="5000" dirty="0">
              <a:latin typeface="Fira Sans Medium"/>
              <a:ea typeface="Fira Sans Medium"/>
              <a:cs typeface="Fira Sans Medium"/>
              <a:sym typeface="Fira Sans Medium"/>
            </a:endParaRPr>
          </a:p>
        </p:txBody>
      </p:sp>
      <p:grpSp>
        <p:nvGrpSpPr>
          <p:cNvPr id="3178" name="Google Shape;3178;p35"/>
          <p:cNvGrpSpPr/>
          <p:nvPr/>
        </p:nvGrpSpPr>
        <p:grpSpPr>
          <a:xfrm>
            <a:off x="3448586" y="5978923"/>
            <a:ext cx="1932224" cy="2026882"/>
            <a:chOff x="1975138" y="3078709"/>
            <a:chExt cx="1364303" cy="1294831"/>
          </a:xfrm>
        </p:grpSpPr>
        <p:sp>
          <p:nvSpPr>
            <p:cNvPr id="3186" name="Google Shape;3186;p35"/>
            <p:cNvSpPr/>
            <p:nvPr/>
          </p:nvSpPr>
          <p:spPr>
            <a:xfrm>
              <a:off x="2209879" y="4270330"/>
              <a:ext cx="752720" cy="103210"/>
            </a:xfrm>
            <a:custGeom>
              <a:avLst/>
              <a:gdLst/>
              <a:ahLst/>
              <a:cxnLst/>
              <a:rect l="l" t="t" r="r" b="b"/>
              <a:pathLst>
                <a:path w="22645" h="3105" extrusionOk="0">
                  <a:moveTo>
                    <a:pt x="1552" y="1"/>
                  </a:moveTo>
                  <a:cubicBezTo>
                    <a:pt x="697" y="1"/>
                    <a:pt x="1" y="697"/>
                    <a:pt x="1" y="1552"/>
                  </a:cubicBezTo>
                  <a:cubicBezTo>
                    <a:pt x="1" y="2408"/>
                    <a:pt x="697" y="3104"/>
                    <a:pt x="1552" y="3104"/>
                  </a:cubicBezTo>
                  <a:lnTo>
                    <a:pt x="21092" y="3104"/>
                  </a:lnTo>
                  <a:cubicBezTo>
                    <a:pt x="21947" y="3104"/>
                    <a:pt x="22644" y="2408"/>
                    <a:pt x="22644" y="1552"/>
                  </a:cubicBezTo>
                  <a:cubicBezTo>
                    <a:pt x="22644" y="697"/>
                    <a:pt x="21947" y="1"/>
                    <a:pt x="21092" y="1"/>
                  </a:cubicBezTo>
                  <a:close/>
                </a:path>
              </a:pathLst>
            </a:custGeom>
            <a:solidFill>
              <a:srgbClr val="EEEEEE"/>
            </a:solidFill>
            <a:ln>
              <a:noFill/>
            </a:ln>
          </p:spPr>
          <p:txBody>
            <a:bodyPr spcFirstLastPara="1" wrap="square" lIns="182850" tIns="182850" rIns="182850" bIns="182850" anchor="ctr" anchorCtr="0">
              <a:noAutofit/>
            </a:bodyPr>
            <a:lstStyle/>
            <a:p>
              <a:endParaRPr sz="3600"/>
            </a:p>
          </p:txBody>
        </p:sp>
        <p:sp>
          <p:nvSpPr>
            <p:cNvPr id="3187" name="Google Shape;3187;p35"/>
            <p:cNvSpPr/>
            <p:nvPr/>
          </p:nvSpPr>
          <p:spPr>
            <a:xfrm>
              <a:off x="2195154" y="3591369"/>
              <a:ext cx="895851" cy="503187"/>
            </a:xfrm>
            <a:custGeom>
              <a:avLst/>
              <a:gdLst/>
              <a:ahLst/>
              <a:cxnLst/>
              <a:rect l="l" t="t" r="r" b="b"/>
              <a:pathLst>
                <a:path w="26951" h="15138" extrusionOk="0">
                  <a:moveTo>
                    <a:pt x="0" y="0"/>
                  </a:moveTo>
                  <a:lnTo>
                    <a:pt x="1394" y="15138"/>
                  </a:lnTo>
                  <a:lnTo>
                    <a:pt x="21314" y="15138"/>
                  </a:lnTo>
                  <a:lnTo>
                    <a:pt x="26951" y="0"/>
                  </a:ln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188" name="Google Shape;3188;p35"/>
            <p:cNvSpPr/>
            <p:nvPr/>
          </p:nvSpPr>
          <p:spPr>
            <a:xfrm>
              <a:off x="2096199" y="3544002"/>
              <a:ext cx="1062184" cy="95798"/>
            </a:xfrm>
            <a:custGeom>
              <a:avLst/>
              <a:gdLst/>
              <a:ahLst/>
              <a:cxnLst/>
              <a:rect l="l" t="t" r="r" b="b"/>
              <a:pathLst>
                <a:path w="31955" h="2882" extrusionOk="0">
                  <a:moveTo>
                    <a:pt x="1426" y="0"/>
                  </a:moveTo>
                  <a:cubicBezTo>
                    <a:pt x="634" y="0"/>
                    <a:pt x="0" y="634"/>
                    <a:pt x="0" y="1425"/>
                  </a:cubicBezTo>
                  <a:cubicBezTo>
                    <a:pt x="0" y="2217"/>
                    <a:pt x="634" y="2882"/>
                    <a:pt x="1426" y="2882"/>
                  </a:cubicBezTo>
                  <a:lnTo>
                    <a:pt x="30498" y="2882"/>
                  </a:lnTo>
                  <a:cubicBezTo>
                    <a:pt x="31321" y="2882"/>
                    <a:pt x="31955" y="2217"/>
                    <a:pt x="31955" y="1425"/>
                  </a:cubicBezTo>
                  <a:cubicBezTo>
                    <a:pt x="31955" y="634"/>
                    <a:pt x="31321" y="0"/>
                    <a:pt x="30498" y="0"/>
                  </a:cubicBezTo>
                  <a:close/>
                </a:path>
              </a:pathLst>
            </a:custGeom>
            <a:solidFill>
              <a:srgbClr val="222831"/>
            </a:solidFill>
            <a:ln>
              <a:noFill/>
            </a:ln>
          </p:spPr>
          <p:txBody>
            <a:bodyPr spcFirstLastPara="1" wrap="square" lIns="182850" tIns="182850" rIns="182850" bIns="182850" anchor="ctr" anchorCtr="0">
              <a:noAutofit/>
            </a:bodyPr>
            <a:lstStyle/>
            <a:p>
              <a:endParaRPr sz="3600"/>
            </a:p>
          </p:txBody>
        </p:sp>
        <p:sp>
          <p:nvSpPr>
            <p:cNvPr id="3189" name="Google Shape;3189;p35"/>
            <p:cNvSpPr/>
            <p:nvPr/>
          </p:nvSpPr>
          <p:spPr>
            <a:xfrm>
              <a:off x="2213037" y="3549554"/>
              <a:ext cx="916925" cy="608192"/>
            </a:xfrm>
            <a:custGeom>
              <a:avLst/>
              <a:gdLst/>
              <a:ahLst/>
              <a:cxnLst/>
              <a:rect l="l" t="t" r="r" b="b"/>
              <a:pathLst>
                <a:path w="27585" h="18297" extrusionOk="0">
                  <a:moveTo>
                    <a:pt x="26262" y="0"/>
                  </a:moveTo>
                  <a:cubicBezTo>
                    <a:pt x="25749" y="0"/>
                    <a:pt x="25267" y="305"/>
                    <a:pt x="25114" y="815"/>
                  </a:cubicBezTo>
                  <a:lnTo>
                    <a:pt x="20079" y="15889"/>
                  </a:lnTo>
                  <a:lnTo>
                    <a:pt x="1204" y="15889"/>
                  </a:lnTo>
                  <a:cubicBezTo>
                    <a:pt x="539" y="15889"/>
                    <a:pt x="1" y="16428"/>
                    <a:pt x="1" y="17093"/>
                  </a:cubicBezTo>
                  <a:cubicBezTo>
                    <a:pt x="1" y="17758"/>
                    <a:pt x="539" y="18296"/>
                    <a:pt x="1204" y="18296"/>
                  </a:cubicBezTo>
                  <a:lnTo>
                    <a:pt x="20934" y="18296"/>
                  </a:lnTo>
                  <a:cubicBezTo>
                    <a:pt x="21472" y="18296"/>
                    <a:pt x="21916" y="17979"/>
                    <a:pt x="22106" y="17473"/>
                  </a:cubicBezTo>
                  <a:lnTo>
                    <a:pt x="27394" y="1575"/>
                  </a:lnTo>
                  <a:cubicBezTo>
                    <a:pt x="27584" y="942"/>
                    <a:pt x="27268" y="277"/>
                    <a:pt x="26634" y="55"/>
                  </a:cubicBezTo>
                  <a:cubicBezTo>
                    <a:pt x="26511" y="18"/>
                    <a:pt x="26385" y="0"/>
                    <a:pt x="26262" y="0"/>
                  </a:cubicBezTo>
                  <a:close/>
                </a:path>
              </a:pathLst>
            </a:custGeom>
            <a:solidFill>
              <a:srgbClr val="222831"/>
            </a:solidFill>
            <a:ln>
              <a:noFill/>
            </a:ln>
          </p:spPr>
          <p:txBody>
            <a:bodyPr spcFirstLastPara="1" wrap="square" lIns="182850" tIns="182850" rIns="182850" bIns="182850" anchor="ctr" anchorCtr="0">
              <a:noAutofit/>
            </a:bodyPr>
            <a:lstStyle/>
            <a:p>
              <a:endParaRPr sz="3600"/>
            </a:p>
          </p:txBody>
        </p:sp>
        <p:sp>
          <p:nvSpPr>
            <p:cNvPr id="3190" name="Google Shape;3190;p35"/>
            <p:cNvSpPr/>
            <p:nvPr/>
          </p:nvSpPr>
          <p:spPr>
            <a:xfrm>
              <a:off x="2989922" y="3401835"/>
              <a:ext cx="349519" cy="273765"/>
            </a:xfrm>
            <a:custGeom>
              <a:avLst/>
              <a:gdLst/>
              <a:ahLst/>
              <a:cxnLst/>
              <a:rect l="l" t="t" r="r" b="b"/>
              <a:pathLst>
                <a:path w="10515" h="8236" extrusionOk="0">
                  <a:moveTo>
                    <a:pt x="8076" y="1"/>
                  </a:moveTo>
                  <a:cubicBezTo>
                    <a:pt x="7650" y="1"/>
                    <a:pt x="7220" y="125"/>
                    <a:pt x="6841" y="382"/>
                  </a:cubicBezTo>
                  <a:lnTo>
                    <a:pt x="1204" y="4340"/>
                  </a:lnTo>
                  <a:cubicBezTo>
                    <a:pt x="222" y="5037"/>
                    <a:pt x="0" y="6367"/>
                    <a:pt x="666" y="7317"/>
                  </a:cubicBezTo>
                  <a:cubicBezTo>
                    <a:pt x="1077" y="7919"/>
                    <a:pt x="1742" y="8236"/>
                    <a:pt x="2407" y="8236"/>
                  </a:cubicBezTo>
                  <a:cubicBezTo>
                    <a:pt x="2851" y="8236"/>
                    <a:pt x="3262" y="8109"/>
                    <a:pt x="3642" y="7856"/>
                  </a:cubicBezTo>
                  <a:lnTo>
                    <a:pt x="9311" y="3897"/>
                  </a:lnTo>
                  <a:cubicBezTo>
                    <a:pt x="10261" y="3232"/>
                    <a:pt x="10515" y="1902"/>
                    <a:pt x="9850" y="920"/>
                  </a:cubicBezTo>
                  <a:cubicBezTo>
                    <a:pt x="9422" y="317"/>
                    <a:pt x="8754" y="1"/>
                    <a:pt x="8076" y="1"/>
                  </a:cubicBezTo>
                  <a:close/>
                </a:path>
              </a:pathLst>
            </a:custGeom>
            <a:solidFill>
              <a:srgbClr val="222831"/>
            </a:solidFill>
            <a:ln>
              <a:noFill/>
            </a:ln>
          </p:spPr>
          <p:txBody>
            <a:bodyPr spcFirstLastPara="1" wrap="square" lIns="182850" tIns="182850" rIns="182850" bIns="182850" anchor="ctr" anchorCtr="0">
              <a:noAutofit/>
            </a:bodyPr>
            <a:lstStyle/>
            <a:p>
              <a:endParaRPr sz="3600"/>
            </a:p>
          </p:txBody>
        </p:sp>
        <p:sp>
          <p:nvSpPr>
            <p:cNvPr id="3191" name="Google Shape;3191;p35"/>
            <p:cNvSpPr/>
            <p:nvPr/>
          </p:nvSpPr>
          <p:spPr>
            <a:xfrm>
              <a:off x="3029910" y="3562949"/>
              <a:ext cx="77948" cy="77915"/>
            </a:xfrm>
            <a:custGeom>
              <a:avLst/>
              <a:gdLst/>
              <a:ahLst/>
              <a:cxnLst/>
              <a:rect l="l" t="t" r="r" b="b"/>
              <a:pathLst>
                <a:path w="2345" h="2344" extrusionOk="0">
                  <a:moveTo>
                    <a:pt x="1173" y="0"/>
                  </a:moveTo>
                  <a:cubicBezTo>
                    <a:pt x="539" y="0"/>
                    <a:pt x="1" y="539"/>
                    <a:pt x="1" y="1172"/>
                  </a:cubicBezTo>
                  <a:cubicBezTo>
                    <a:pt x="1" y="1805"/>
                    <a:pt x="539" y="2344"/>
                    <a:pt x="1173" y="2344"/>
                  </a:cubicBezTo>
                  <a:cubicBezTo>
                    <a:pt x="1806" y="2344"/>
                    <a:pt x="2344" y="1805"/>
                    <a:pt x="2344" y="1172"/>
                  </a:cubicBezTo>
                  <a:cubicBezTo>
                    <a:pt x="2344" y="539"/>
                    <a:pt x="1806" y="0"/>
                    <a:pt x="1173" y="0"/>
                  </a:cubicBez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192" name="Google Shape;3192;p35"/>
            <p:cNvSpPr/>
            <p:nvPr/>
          </p:nvSpPr>
          <p:spPr>
            <a:xfrm>
              <a:off x="2306741" y="3705050"/>
              <a:ext cx="527419" cy="295836"/>
            </a:xfrm>
            <a:custGeom>
              <a:avLst/>
              <a:gdLst/>
              <a:ahLst/>
              <a:cxnLst/>
              <a:rect l="l" t="t" r="r" b="b"/>
              <a:pathLst>
                <a:path w="15867" h="8900" extrusionOk="0">
                  <a:moveTo>
                    <a:pt x="950" y="0"/>
                  </a:moveTo>
                  <a:cubicBezTo>
                    <a:pt x="412" y="0"/>
                    <a:pt x="0" y="412"/>
                    <a:pt x="0" y="951"/>
                  </a:cubicBezTo>
                  <a:lnTo>
                    <a:pt x="0" y="7918"/>
                  </a:lnTo>
                  <a:cubicBezTo>
                    <a:pt x="0" y="8456"/>
                    <a:pt x="412" y="8899"/>
                    <a:pt x="950" y="8899"/>
                  </a:cubicBezTo>
                  <a:cubicBezTo>
                    <a:pt x="1489" y="8899"/>
                    <a:pt x="1900" y="8456"/>
                    <a:pt x="1900" y="7918"/>
                  </a:cubicBezTo>
                  <a:lnTo>
                    <a:pt x="1900" y="951"/>
                  </a:lnTo>
                  <a:cubicBezTo>
                    <a:pt x="1900" y="412"/>
                    <a:pt x="1489" y="0"/>
                    <a:pt x="950" y="0"/>
                  </a:cubicBezTo>
                  <a:close/>
                  <a:moveTo>
                    <a:pt x="5447" y="0"/>
                  </a:moveTo>
                  <a:cubicBezTo>
                    <a:pt x="4909" y="0"/>
                    <a:pt x="4497" y="412"/>
                    <a:pt x="4497" y="951"/>
                  </a:cubicBezTo>
                  <a:lnTo>
                    <a:pt x="4497" y="7918"/>
                  </a:lnTo>
                  <a:cubicBezTo>
                    <a:pt x="4497" y="8456"/>
                    <a:pt x="4909" y="8899"/>
                    <a:pt x="5447" y="8899"/>
                  </a:cubicBezTo>
                  <a:cubicBezTo>
                    <a:pt x="5986" y="8899"/>
                    <a:pt x="6397" y="8456"/>
                    <a:pt x="6397" y="7918"/>
                  </a:cubicBezTo>
                  <a:lnTo>
                    <a:pt x="6397" y="951"/>
                  </a:lnTo>
                  <a:cubicBezTo>
                    <a:pt x="6397" y="412"/>
                    <a:pt x="5954" y="0"/>
                    <a:pt x="5447" y="0"/>
                  </a:cubicBezTo>
                  <a:close/>
                  <a:moveTo>
                    <a:pt x="10293" y="0"/>
                  </a:moveTo>
                  <a:cubicBezTo>
                    <a:pt x="9754" y="0"/>
                    <a:pt x="9343" y="412"/>
                    <a:pt x="9343" y="951"/>
                  </a:cubicBezTo>
                  <a:lnTo>
                    <a:pt x="9343" y="7918"/>
                  </a:lnTo>
                  <a:cubicBezTo>
                    <a:pt x="9343" y="8456"/>
                    <a:pt x="9786" y="8899"/>
                    <a:pt x="10293" y="8899"/>
                  </a:cubicBezTo>
                  <a:cubicBezTo>
                    <a:pt x="10831" y="8899"/>
                    <a:pt x="11243" y="8456"/>
                    <a:pt x="11243" y="7918"/>
                  </a:cubicBezTo>
                  <a:lnTo>
                    <a:pt x="11243" y="951"/>
                  </a:lnTo>
                  <a:cubicBezTo>
                    <a:pt x="11243" y="412"/>
                    <a:pt x="10831" y="0"/>
                    <a:pt x="10293" y="0"/>
                  </a:cubicBezTo>
                  <a:close/>
                  <a:moveTo>
                    <a:pt x="14916" y="0"/>
                  </a:moveTo>
                  <a:cubicBezTo>
                    <a:pt x="14378" y="0"/>
                    <a:pt x="13966" y="412"/>
                    <a:pt x="13966" y="951"/>
                  </a:cubicBezTo>
                  <a:lnTo>
                    <a:pt x="13966" y="7918"/>
                  </a:lnTo>
                  <a:cubicBezTo>
                    <a:pt x="13966" y="8456"/>
                    <a:pt x="14378" y="8899"/>
                    <a:pt x="14916" y="8899"/>
                  </a:cubicBezTo>
                  <a:cubicBezTo>
                    <a:pt x="15423" y="8899"/>
                    <a:pt x="15866" y="8456"/>
                    <a:pt x="15866" y="7918"/>
                  </a:cubicBezTo>
                  <a:lnTo>
                    <a:pt x="15866" y="951"/>
                  </a:lnTo>
                  <a:cubicBezTo>
                    <a:pt x="15866" y="412"/>
                    <a:pt x="15423" y="0"/>
                    <a:pt x="14916" y="0"/>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3193" name="Google Shape;3193;p35"/>
            <p:cNvSpPr/>
            <p:nvPr/>
          </p:nvSpPr>
          <p:spPr>
            <a:xfrm>
              <a:off x="2257246" y="4155585"/>
              <a:ext cx="180061" cy="180061"/>
            </a:xfrm>
            <a:custGeom>
              <a:avLst/>
              <a:gdLst/>
              <a:ahLst/>
              <a:cxnLst/>
              <a:rect l="l" t="t" r="r" b="b"/>
              <a:pathLst>
                <a:path w="5417" h="5417" extrusionOk="0">
                  <a:moveTo>
                    <a:pt x="2724" y="1"/>
                  </a:moveTo>
                  <a:cubicBezTo>
                    <a:pt x="1236" y="1"/>
                    <a:pt x="1" y="1204"/>
                    <a:pt x="1" y="2693"/>
                  </a:cubicBezTo>
                  <a:cubicBezTo>
                    <a:pt x="1" y="4213"/>
                    <a:pt x="1236" y="5416"/>
                    <a:pt x="2724" y="5416"/>
                  </a:cubicBezTo>
                  <a:cubicBezTo>
                    <a:pt x="4213" y="5416"/>
                    <a:pt x="5416" y="4213"/>
                    <a:pt x="5416" y="2693"/>
                  </a:cubicBezTo>
                  <a:cubicBezTo>
                    <a:pt x="5416" y="1204"/>
                    <a:pt x="4213" y="1"/>
                    <a:pt x="2724" y="1"/>
                  </a:cubicBez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194" name="Google Shape;3194;p35"/>
            <p:cNvSpPr/>
            <p:nvPr/>
          </p:nvSpPr>
          <p:spPr>
            <a:xfrm>
              <a:off x="2290952" y="4188227"/>
              <a:ext cx="113714" cy="114778"/>
            </a:xfrm>
            <a:custGeom>
              <a:avLst/>
              <a:gdLst/>
              <a:ahLst/>
              <a:cxnLst/>
              <a:rect l="l" t="t" r="r" b="b"/>
              <a:pathLst>
                <a:path w="3421" h="3453" extrusionOk="0">
                  <a:moveTo>
                    <a:pt x="1710" y="0"/>
                  </a:moveTo>
                  <a:cubicBezTo>
                    <a:pt x="760" y="0"/>
                    <a:pt x="0" y="761"/>
                    <a:pt x="0" y="1711"/>
                  </a:cubicBezTo>
                  <a:cubicBezTo>
                    <a:pt x="0" y="2661"/>
                    <a:pt x="760" y="3452"/>
                    <a:pt x="1710" y="3452"/>
                  </a:cubicBezTo>
                  <a:cubicBezTo>
                    <a:pt x="2660" y="3452"/>
                    <a:pt x="3420" y="2661"/>
                    <a:pt x="3420" y="1711"/>
                  </a:cubicBezTo>
                  <a:cubicBezTo>
                    <a:pt x="3420" y="761"/>
                    <a:pt x="2660" y="0"/>
                    <a:pt x="1710" y="0"/>
                  </a:cubicBezTo>
                  <a:close/>
                </a:path>
              </a:pathLst>
            </a:custGeom>
            <a:solidFill>
              <a:srgbClr val="222831"/>
            </a:solidFill>
            <a:ln>
              <a:noFill/>
            </a:ln>
          </p:spPr>
          <p:txBody>
            <a:bodyPr spcFirstLastPara="1" wrap="square" lIns="182850" tIns="182850" rIns="182850" bIns="182850" anchor="ctr" anchorCtr="0">
              <a:noAutofit/>
            </a:bodyPr>
            <a:lstStyle/>
            <a:p>
              <a:endParaRPr sz="3600"/>
            </a:p>
          </p:txBody>
        </p:sp>
        <p:sp>
          <p:nvSpPr>
            <p:cNvPr id="3195" name="Google Shape;3195;p35"/>
            <p:cNvSpPr/>
            <p:nvPr/>
          </p:nvSpPr>
          <p:spPr>
            <a:xfrm>
              <a:off x="2739393" y="4155585"/>
              <a:ext cx="180028" cy="180061"/>
            </a:xfrm>
            <a:custGeom>
              <a:avLst/>
              <a:gdLst/>
              <a:ahLst/>
              <a:cxnLst/>
              <a:rect l="l" t="t" r="r" b="b"/>
              <a:pathLst>
                <a:path w="5416" h="5417" extrusionOk="0">
                  <a:moveTo>
                    <a:pt x="2692" y="1"/>
                  </a:moveTo>
                  <a:cubicBezTo>
                    <a:pt x="1204" y="1"/>
                    <a:pt x="0" y="1204"/>
                    <a:pt x="0" y="2693"/>
                  </a:cubicBezTo>
                  <a:cubicBezTo>
                    <a:pt x="0" y="4213"/>
                    <a:pt x="1204" y="5416"/>
                    <a:pt x="2692" y="5416"/>
                  </a:cubicBezTo>
                  <a:cubicBezTo>
                    <a:pt x="4181" y="5416"/>
                    <a:pt x="5416" y="4213"/>
                    <a:pt x="5416" y="2693"/>
                  </a:cubicBezTo>
                  <a:cubicBezTo>
                    <a:pt x="5416" y="1204"/>
                    <a:pt x="4181" y="1"/>
                    <a:pt x="2692" y="1"/>
                  </a:cubicBez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196" name="Google Shape;3196;p35"/>
            <p:cNvSpPr/>
            <p:nvPr/>
          </p:nvSpPr>
          <p:spPr>
            <a:xfrm>
              <a:off x="2772001" y="4188227"/>
              <a:ext cx="114778" cy="114778"/>
            </a:xfrm>
            <a:custGeom>
              <a:avLst/>
              <a:gdLst/>
              <a:ahLst/>
              <a:cxnLst/>
              <a:rect l="l" t="t" r="r" b="b"/>
              <a:pathLst>
                <a:path w="3453" h="3453" extrusionOk="0">
                  <a:moveTo>
                    <a:pt x="1711" y="0"/>
                  </a:moveTo>
                  <a:cubicBezTo>
                    <a:pt x="761" y="0"/>
                    <a:pt x="1" y="761"/>
                    <a:pt x="1" y="1711"/>
                  </a:cubicBezTo>
                  <a:cubicBezTo>
                    <a:pt x="1" y="2661"/>
                    <a:pt x="761" y="3452"/>
                    <a:pt x="1711" y="3452"/>
                  </a:cubicBezTo>
                  <a:cubicBezTo>
                    <a:pt x="2661" y="3452"/>
                    <a:pt x="3453" y="2661"/>
                    <a:pt x="3453" y="1711"/>
                  </a:cubicBezTo>
                  <a:cubicBezTo>
                    <a:pt x="3453" y="761"/>
                    <a:pt x="2661" y="0"/>
                    <a:pt x="1711" y="0"/>
                  </a:cubicBezTo>
                  <a:close/>
                </a:path>
              </a:pathLst>
            </a:custGeom>
            <a:solidFill>
              <a:srgbClr val="222831"/>
            </a:solidFill>
            <a:ln>
              <a:noFill/>
            </a:ln>
          </p:spPr>
          <p:txBody>
            <a:bodyPr spcFirstLastPara="1" wrap="square" lIns="182850" tIns="182850" rIns="182850" bIns="182850" anchor="ctr" anchorCtr="0">
              <a:noAutofit/>
            </a:bodyPr>
            <a:lstStyle/>
            <a:p>
              <a:endParaRPr sz="3600"/>
            </a:p>
          </p:txBody>
        </p:sp>
        <p:sp>
          <p:nvSpPr>
            <p:cNvPr id="3199" name="Google Shape;3199;p35"/>
            <p:cNvSpPr/>
            <p:nvPr/>
          </p:nvSpPr>
          <p:spPr>
            <a:xfrm>
              <a:off x="2004622" y="3191359"/>
              <a:ext cx="11601" cy="256879"/>
            </a:xfrm>
            <a:custGeom>
              <a:avLst/>
              <a:gdLst/>
              <a:ahLst/>
              <a:cxnLst/>
              <a:rect l="l" t="t" r="r" b="b"/>
              <a:pathLst>
                <a:path w="349" h="7728" extrusionOk="0">
                  <a:moveTo>
                    <a:pt x="0" y="0"/>
                  </a:moveTo>
                  <a:lnTo>
                    <a:pt x="0" y="7727"/>
                  </a:lnTo>
                  <a:lnTo>
                    <a:pt x="349" y="7727"/>
                  </a:lnTo>
                  <a:lnTo>
                    <a:pt x="349" y="0"/>
                  </a:ln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200" name="Google Shape;3200;p35"/>
            <p:cNvSpPr/>
            <p:nvPr/>
          </p:nvSpPr>
          <p:spPr>
            <a:xfrm>
              <a:off x="3055173" y="3089246"/>
              <a:ext cx="11634" cy="255815"/>
            </a:xfrm>
            <a:custGeom>
              <a:avLst/>
              <a:gdLst/>
              <a:ahLst/>
              <a:cxnLst/>
              <a:rect l="l" t="t" r="r" b="b"/>
              <a:pathLst>
                <a:path w="350" h="7696" extrusionOk="0">
                  <a:moveTo>
                    <a:pt x="1" y="0"/>
                  </a:moveTo>
                  <a:lnTo>
                    <a:pt x="1" y="7696"/>
                  </a:lnTo>
                  <a:lnTo>
                    <a:pt x="349" y="7696"/>
                  </a:lnTo>
                  <a:lnTo>
                    <a:pt x="349" y="0"/>
                  </a:ln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201" name="Google Shape;3201;p35"/>
            <p:cNvSpPr/>
            <p:nvPr/>
          </p:nvSpPr>
          <p:spPr>
            <a:xfrm>
              <a:off x="1975138" y="3078709"/>
              <a:ext cx="64253" cy="64253"/>
            </a:xfrm>
            <a:custGeom>
              <a:avLst/>
              <a:gdLst/>
              <a:ahLst/>
              <a:cxnLst/>
              <a:rect l="l" t="t" r="r" b="b"/>
              <a:pathLst>
                <a:path w="1933" h="1933" extrusionOk="0">
                  <a:moveTo>
                    <a:pt x="982" y="0"/>
                  </a:moveTo>
                  <a:cubicBezTo>
                    <a:pt x="444" y="0"/>
                    <a:pt x="0" y="412"/>
                    <a:pt x="0" y="951"/>
                  </a:cubicBezTo>
                  <a:cubicBezTo>
                    <a:pt x="0" y="1489"/>
                    <a:pt x="444" y="1932"/>
                    <a:pt x="982" y="1932"/>
                  </a:cubicBezTo>
                  <a:cubicBezTo>
                    <a:pt x="1521" y="1932"/>
                    <a:pt x="1932" y="1489"/>
                    <a:pt x="1932" y="951"/>
                  </a:cubicBezTo>
                  <a:cubicBezTo>
                    <a:pt x="1932" y="412"/>
                    <a:pt x="1521" y="0"/>
                    <a:pt x="982" y="0"/>
                  </a:cubicBezTo>
                  <a:close/>
                </a:path>
              </a:pathLst>
            </a:custGeom>
            <a:solidFill>
              <a:srgbClr val="F2A365"/>
            </a:solidFill>
            <a:ln>
              <a:noFill/>
            </a:ln>
          </p:spPr>
          <p:txBody>
            <a:bodyPr spcFirstLastPara="1" wrap="square" lIns="182850" tIns="182850" rIns="182850" bIns="182850" anchor="ctr" anchorCtr="0">
              <a:noAutofit/>
            </a:bodyPr>
            <a:lstStyle/>
            <a:p>
              <a:endParaRPr sz="3600"/>
            </a:p>
          </p:txBody>
        </p:sp>
      </p:grpSp>
      <p:sp>
        <p:nvSpPr>
          <p:cNvPr id="3203" name="Google Shape;3203;p35"/>
          <p:cNvSpPr/>
          <p:nvPr/>
        </p:nvSpPr>
        <p:spPr>
          <a:xfrm>
            <a:off x="2899696" y="3567357"/>
            <a:ext cx="461144" cy="4358162"/>
          </a:xfrm>
          <a:custGeom>
            <a:avLst/>
            <a:gdLst/>
            <a:ahLst/>
            <a:cxnLst/>
            <a:rect l="l" t="t" r="r" b="b"/>
            <a:pathLst>
              <a:path w="18623" h="65556" extrusionOk="0">
                <a:moveTo>
                  <a:pt x="14125" y="1"/>
                </a:moveTo>
                <a:lnTo>
                  <a:pt x="14157" y="222"/>
                </a:lnTo>
                <a:lnTo>
                  <a:pt x="14853" y="222"/>
                </a:lnTo>
                <a:lnTo>
                  <a:pt x="14853" y="1"/>
                </a:lnTo>
                <a:close/>
                <a:moveTo>
                  <a:pt x="16025" y="1"/>
                </a:moveTo>
                <a:lnTo>
                  <a:pt x="16025" y="222"/>
                </a:lnTo>
                <a:lnTo>
                  <a:pt x="16754" y="222"/>
                </a:lnTo>
                <a:lnTo>
                  <a:pt x="16754" y="1"/>
                </a:lnTo>
                <a:close/>
                <a:moveTo>
                  <a:pt x="17925" y="1"/>
                </a:moveTo>
                <a:lnTo>
                  <a:pt x="17925" y="222"/>
                </a:lnTo>
                <a:lnTo>
                  <a:pt x="18622" y="222"/>
                </a:lnTo>
                <a:lnTo>
                  <a:pt x="18622" y="1"/>
                </a:lnTo>
                <a:close/>
                <a:moveTo>
                  <a:pt x="12953" y="222"/>
                </a:moveTo>
                <a:cubicBezTo>
                  <a:pt x="12732" y="286"/>
                  <a:pt x="12510" y="381"/>
                  <a:pt x="12288" y="476"/>
                </a:cubicBezTo>
                <a:lnTo>
                  <a:pt x="12383" y="697"/>
                </a:lnTo>
                <a:cubicBezTo>
                  <a:pt x="12573" y="602"/>
                  <a:pt x="12795" y="507"/>
                  <a:pt x="13017" y="444"/>
                </a:cubicBezTo>
                <a:lnTo>
                  <a:pt x="12953" y="222"/>
                </a:lnTo>
                <a:close/>
                <a:moveTo>
                  <a:pt x="11275" y="1141"/>
                </a:moveTo>
                <a:cubicBezTo>
                  <a:pt x="11085" y="1299"/>
                  <a:pt x="10926" y="1489"/>
                  <a:pt x="10768" y="1679"/>
                </a:cubicBezTo>
                <a:lnTo>
                  <a:pt x="10958" y="1837"/>
                </a:lnTo>
                <a:cubicBezTo>
                  <a:pt x="11085" y="1647"/>
                  <a:pt x="11243" y="1489"/>
                  <a:pt x="11433" y="1331"/>
                </a:cubicBezTo>
                <a:lnTo>
                  <a:pt x="11275" y="1141"/>
                </a:lnTo>
                <a:close/>
                <a:moveTo>
                  <a:pt x="10135" y="2692"/>
                </a:moveTo>
                <a:cubicBezTo>
                  <a:pt x="10008" y="2914"/>
                  <a:pt x="9945" y="3136"/>
                  <a:pt x="9881" y="3389"/>
                </a:cubicBezTo>
                <a:lnTo>
                  <a:pt x="10103" y="3452"/>
                </a:lnTo>
                <a:cubicBezTo>
                  <a:pt x="10166" y="3231"/>
                  <a:pt x="10230" y="3009"/>
                  <a:pt x="10325" y="2787"/>
                </a:cubicBezTo>
                <a:lnTo>
                  <a:pt x="10135" y="2692"/>
                </a:lnTo>
                <a:close/>
                <a:moveTo>
                  <a:pt x="9691" y="4561"/>
                </a:moveTo>
                <a:lnTo>
                  <a:pt x="9691" y="5289"/>
                </a:lnTo>
                <a:lnTo>
                  <a:pt x="9913" y="5289"/>
                </a:lnTo>
                <a:lnTo>
                  <a:pt x="9913" y="4561"/>
                </a:lnTo>
                <a:close/>
                <a:moveTo>
                  <a:pt x="9691" y="6461"/>
                </a:moveTo>
                <a:lnTo>
                  <a:pt x="9691" y="7158"/>
                </a:lnTo>
                <a:lnTo>
                  <a:pt x="9913" y="7158"/>
                </a:lnTo>
                <a:lnTo>
                  <a:pt x="9913" y="6461"/>
                </a:lnTo>
                <a:close/>
                <a:moveTo>
                  <a:pt x="9691" y="8361"/>
                </a:moveTo>
                <a:lnTo>
                  <a:pt x="9691" y="9058"/>
                </a:lnTo>
                <a:lnTo>
                  <a:pt x="9913" y="9058"/>
                </a:lnTo>
                <a:lnTo>
                  <a:pt x="9913" y="8361"/>
                </a:lnTo>
                <a:close/>
                <a:moveTo>
                  <a:pt x="9691" y="10230"/>
                </a:moveTo>
                <a:lnTo>
                  <a:pt x="9691" y="10958"/>
                </a:lnTo>
                <a:lnTo>
                  <a:pt x="9913" y="10958"/>
                </a:lnTo>
                <a:lnTo>
                  <a:pt x="9913" y="10230"/>
                </a:lnTo>
                <a:close/>
                <a:moveTo>
                  <a:pt x="9691" y="12130"/>
                </a:moveTo>
                <a:lnTo>
                  <a:pt x="9691" y="12826"/>
                </a:lnTo>
                <a:lnTo>
                  <a:pt x="9913" y="12826"/>
                </a:lnTo>
                <a:lnTo>
                  <a:pt x="9913" y="12130"/>
                </a:lnTo>
                <a:close/>
                <a:moveTo>
                  <a:pt x="9691" y="14030"/>
                </a:moveTo>
                <a:lnTo>
                  <a:pt x="9691" y="14727"/>
                </a:lnTo>
                <a:lnTo>
                  <a:pt x="9913" y="14727"/>
                </a:lnTo>
                <a:lnTo>
                  <a:pt x="9913" y="14030"/>
                </a:lnTo>
                <a:close/>
                <a:moveTo>
                  <a:pt x="9691" y="15898"/>
                </a:moveTo>
                <a:lnTo>
                  <a:pt x="9691" y="16627"/>
                </a:lnTo>
                <a:lnTo>
                  <a:pt x="9913" y="16627"/>
                </a:lnTo>
                <a:lnTo>
                  <a:pt x="9913" y="15898"/>
                </a:lnTo>
                <a:close/>
                <a:moveTo>
                  <a:pt x="9691" y="17798"/>
                </a:moveTo>
                <a:lnTo>
                  <a:pt x="9691" y="18495"/>
                </a:lnTo>
                <a:lnTo>
                  <a:pt x="9913" y="18495"/>
                </a:lnTo>
                <a:lnTo>
                  <a:pt x="9913" y="17798"/>
                </a:lnTo>
                <a:close/>
                <a:moveTo>
                  <a:pt x="9691" y="19699"/>
                </a:moveTo>
                <a:lnTo>
                  <a:pt x="9691" y="20395"/>
                </a:lnTo>
                <a:lnTo>
                  <a:pt x="9913" y="20395"/>
                </a:lnTo>
                <a:lnTo>
                  <a:pt x="9913" y="19699"/>
                </a:lnTo>
                <a:close/>
                <a:moveTo>
                  <a:pt x="9691" y="21567"/>
                </a:moveTo>
                <a:lnTo>
                  <a:pt x="9691" y="22295"/>
                </a:lnTo>
                <a:lnTo>
                  <a:pt x="9913" y="22295"/>
                </a:lnTo>
                <a:lnTo>
                  <a:pt x="9913" y="21567"/>
                </a:lnTo>
                <a:close/>
                <a:moveTo>
                  <a:pt x="9691" y="23467"/>
                </a:moveTo>
                <a:lnTo>
                  <a:pt x="9691" y="24164"/>
                </a:lnTo>
                <a:lnTo>
                  <a:pt x="9913" y="24164"/>
                </a:lnTo>
                <a:lnTo>
                  <a:pt x="9913" y="23467"/>
                </a:lnTo>
                <a:close/>
                <a:moveTo>
                  <a:pt x="9691" y="25367"/>
                </a:moveTo>
                <a:lnTo>
                  <a:pt x="9691" y="26064"/>
                </a:lnTo>
                <a:lnTo>
                  <a:pt x="9913" y="26064"/>
                </a:lnTo>
                <a:lnTo>
                  <a:pt x="9913" y="25367"/>
                </a:lnTo>
                <a:close/>
                <a:moveTo>
                  <a:pt x="9691" y="27236"/>
                </a:moveTo>
                <a:lnTo>
                  <a:pt x="9691" y="27964"/>
                </a:lnTo>
                <a:lnTo>
                  <a:pt x="9913" y="27964"/>
                </a:lnTo>
                <a:lnTo>
                  <a:pt x="9913" y="27236"/>
                </a:lnTo>
                <a:close/>
                <a:moveTo>
                  <a:pt x="9691" y="29136"/>
                </a:moveTo>
                <a:lnTo>
                  <a:pt x="9691" y="29833"/>
                </a:lnTo>
                <a:lnTo>
                  <a:pt x="9913" y="29833"/>
                </a:lnTo>
                <a:lnTo>
                  <a:pt x="9913" y="29136"/>
                </a:lnTo>
                <a:close/>
                <a:moveTo>
                  <a:pt x="9691" y="31004"/>
                </a:moveTo>
                <a:lnTo>
                  <a:pt x="9691" y="31733"/>
                </a:lnTo>
                <a:lnTo>
                  <a:pt x="9913" y="31733"/>
                </a:lnTo>
                <a:lnTo>
                  <a:pt x="9913" y="31004"/>
                </a:lnTo>
                <a:close/>
                <a:moveTo>
                  <a:pt x="9691" y="32904"/>
                </a:moveTo>
                <a:lnTo>
                  <a:pt x="9691" y="33601"/>
                </a:lnTo>
                <a:lnTo>
                  <a:pt x="9913" y="33601"/>
                </a:lnTo>
                <a:lnTo>
                  <a:pt x="9913" y="32904"/>
                </a:lnTo>
                <a:close/>
                <a:moveTo>
                  <a:pt x="9691" y="34805"/>
                </a:moveTo>
                <a:lnTo>
                  <a:pt x="9691" y="35501"/>
                </a:lnTo>
                <a:lnTo>
                  <a:pt x="9913" y="35501"/>
                </a:lnTo>
                <a:lnTo>
                  <a:pt x="9913" y="34805"/>
                </a:lnTo>
                <a:close/>
                <a:moveTo>
                  <a:pt x="9691" y="36673"/>
                </a:moveTo>
                <a:lnTo>
                  <a:pt x="9691" y="37401"/>
                </a:lnTo>
                <a:lnTo>
                  <a:pt x="9913" y="37401"/>
                </a:lnTo>
                <a:lnTo>
                  <a:pt x="9913" y="36673"/>
                </a:lnTo>
                <a:close/>
                <a:moveTo>
                  <a:pt x="9691" y="38573"/>
                </a:moveTo>
                <a:lnTo>
                  <a:pt x="9691" y="39270"/>
                </a:lnTo>
                <a:lnTo>
                  <a:pt x="9913" y="39270"/>
                </a:lnTo>
                <a:lnTo>
                  <a:pt x="9913" y="38573"/>
                </a:lnTo>
                <a:close/>
                <a:moveTo>
                  <a:pt x="9691" y="40473"/>
                </a:moveTo>
                <a:lnTo>
                  <a:pt x="9691" y="41170"/>
                </a:lnTo>
                <a:lnTo>
                  <a:pt x="9913" y="41170"/>
                </a:lnTo>
                <a:lnTo>
                  <a:pt x="9913" y="40473"/>
                </a:lnTo>
                <a:close/>
                <a:moveTo>
                  <a:pt x="9691" y="42342"/>
                </a:moveTo>
                <a:lnTo>
                  <a:pt x="9691" y="43070"/>
                </a:lnTo>
                <a:lnTo>
                  <a:pt x="9913" y="43070"/>
                </a:lnTo>
                <a:lnTo>
                  <a:pt x="9913" y="42342"/>
                </a:lnTo>
                <a:close/>
                <a:moveTo>
                  <a:pt x="9691" y="44242"/>
                </a:moveTo>
                <a:lnTo>
                  <a:pt x="9691" y="44939"/>
                </a:lnTo>
                <a:lnTo>
                  <a:pt x="9913" y="44939"/>
                </a:lnTo>
                <a:lnTo>
                  <a:pt x="9913" y="44242"/>
                </a:lnTo>
                <a:close/>
                <a:moveTo>
                  <a:pt x="9691" y="46142"/>
                </a:moveTo>
                <a:lnTo>
                  <a:pt x="9691" y="46839"/>
                </a:lnTo>
                <a:lnTo>
                  <a:pt x="9913" y="46839"/>
                </a:lnTo>
                <a:lnTo>
                  <a:pt x="9913" y="46142"/>
                </a:lnTo>
                <a:close/>
                <a:moveTo>
                  <a:pt x="9691" y="48011"/>
                </a:moveTo>
                <a:lnTo>
                  <a:pt x="9691" y="48739"/>
                </a:lnTo>
                <a:lnTo>
                  <a:pt x="9913" y="48739"/>
                </a:lnTo>
                <a:lnTo>
                  <a:pt x="9913" y="48011"/>
                </a:lnTo>
                <a:close/>
                <a:moveTo>
                  <a:pt x="9691" y="49911"/>
                </a:moveTo>
                <a:lnTo>
                  <a:pt x="9691" y="50607"/>
                </a:lnTo>
                <a:lnTo>
                  <a:pt x="9913" y="50607"/>
                </a:lnTo>
                <a:lnTo>
                  <a:pt x="9913" y="49911"/>
                </a:lnTo>
                <a:close/>
                <a:moveTo>
                  <a:pt x="9691" y="51811"/>
                </a:moveTo>
                <a:lnTo>
                  <a:pt x="9691" y="52508"/>
                </a:lnTo>
                <a:lnTo>
                  <a:pt x="9913" y="52508"/>
                </a:lnTo>
                <a:lnTo>
                  <a:pt x="9913" y="51811"/>
                </a:lnTo>
                <a:close/>
                <a:moveTo>
                  <a:pt x="9691" y="53679"/>
                </a:moveTo>
                <a:lnTo>
                  <a:pt x="9691" y="54408"/>
                </a:lnTo>
                <a:lnTo>
                  <a:pt x="9913" y="54408"/>
                </a:lnTo>
                <a:lnTo>
                  <a:pt x="9913" y="53679"/>
                </a:lnTo>
                <a:close/>
                <a:moveTo>
                  <a:pt x="9691" y="55579"/>
                </a:moveTo>
                <a:lnTo>
                  <a:pt x="9691" y="56276"/>
                </a:lnTo>
                <a:lnTo>
                  <a:pt x="9913" y="56276"/>
                </a:lnTo>
                <a:lnTo>
                  <a:pt x="9913" y="55579"/>
                </a:lnTo>
                <a:close/>
                <a:moveTo>
                  <a:pt x="9691" y="57480"/>
                </a:moveTo>
                <a:lnTo>
                  <a:pt x="9691" y="58176"/>
                </a:lnTo>
                <a:lnTo>
                  <a:pt x="9913" y="58176"/>
                </a:lnTo>
                <a:lnTo>
                  <a:pt x="9913" y="57480"/>
                </a:lnTo>
                <a:close/>
                <a:moveTo>
                  <a:pt x="9691" y="59348"/>
                </a:moveTo>
                <a:lnTo>
                  <a:pt x="9691" y="60076"/>
                </a:lnTo>
                <a:lnTo>
                  <a:pt x="9913" y="60076"/>
                </a:lnTo>
                <a:lnTo>
                  <a:pt x="9913" y="59348"/>
                </a:lnTo>
                <a:close/>
                <a:moveTo>
                  <a:pt x="9660" y="61216"/>
                </a:moveTo>
                <a:cubicBezTo>
                  <a:pt x="9660" y="61470"/>
                  <a:pt x="9628" y="61692"/>
                  <a:pt x="9565" y="61913"/>
                </a:cubicBezTo>
                <a:lnTo>
                  <a:pt x="9786" y="61977"/>
                </a:lnTo>
                <a:cubicBezTo>
                  <a:pt x="9850" y="61723"/>
                  <a:pt x="9881" y="61501"/>
                  <a:pt x="9913" y="61248"/>
                </a:cubicBezTo>
                <a:lnTo>
                  <a:pt x="9660" y="61216"/>
                </a:lnTo>
                <a:close/>
                <a:moveTo>
                  <a:pt x="9153" y="62990"/>
                </a:moveTo>
                <a:cubicBezTo>
                  <a:pt x="9058" y="63180"/>
                  <a:pt x="8931" y="63370"/>
                  <a:pt x="8773" y="63560"/>
                </a:cubicBezTo>
                <a:lnTo>
                  <a:pt x="8963" y="63718"/>
                </a:lnTo>
                <a:cubicBezTo>
                  <a:pt x="9121" y="63528"/>
                  <a:pt x="9248" y="63307"/>
                  <a:pt x="9375" y="63085"/>
                </a:cubicBezTo>
                <a:lnTo>
                  <a:pt x="9153" y="62990"/>
                </a:lnTo>
                <a:close/>
                <a:moveTo>
                  <a:pt x="7981" y="64383"/>
                </a:moveTo>
                <a:cubicBezTo>
                  <a:pt x="7791" y="64510"/>
                  <a:pt x="7601" y="64637"/>
                  <a:pt x="7411" y="64763"/>
                </a:cubicBezTo>
                <a:lnTo>
                  <a:pt x="7506" y="64953"/>
                </a:lnTo>
                <a:cubicBezTo>
                  <a:pt x="7728" y="64858"/>
                  <a:pt x="7918" y="64700"/>
                  <a:pt x="8108" y="64573"/>
                </a:cubicBezTo>
                <a:lnTo>
                  <a:pt x="7981" y="64383"/>
                </a:lnTo>
                <a:close/>
                <a:moveTo>
                  <a:pt x="6334" y="65175"/>
                </a:moveTo>
                <a:cubicBezTo>
                  <a:pt x="6113" y="65238"/>
                  <a:pt x="5891" y="65270"/>
                  <a:pt x="5638" y="65302"/>
                </a:cubicBezTo>
                <a:lnTo>
                  <a:pt x="5669" y="65523"/>
                </a:lnTo>
                <a:cubicBezTo>
                  <a:pt x="5923" y="65492"/>
                  <a:pt x="6144" y="65460"/>
                  <a:pt x="6398" y="65397"/>
                </a:cubicBezTo>
                <a:lnTo>
                  <a:pt x="6334" y="65175"/>
                </a:lnTo>
                <a:close/>
                <a:moveTo>
                  <a:pt x="1" y="65302"/>
                </a:moveTo>
                <a:lnTo>
                  <a:pt x="1" y="65555"/>
                </a:lnTo>
                <a:lnTo>
                  <a:pt x="697" y="65555"/>
                </a:lnTo>
                <a:lnTo>
                  <a:pt x="697" y="65302"/>
                </a:lnTo>
                <a:close/>
                <a:moveTo>
                  <a:pt x="1869" y="65302"/>
                </a:moveTo>
                <a:lnTo>
                  <a:pt x="1869" y="65555"/>
                </a:lnTo>
                <a:lnTo>
                  <a:pt x="2597" y="65555"/>
                </a:lnTo>
                <a:lnTo>
                  <a:pt x="2597" y="65302"/>
                </a:lnTo>
                <a:close/>
                <a:moveTo>
                  <a:pt x="3769" y="65302"/>
                </a:moveTo>
                <a:lnTo>
                  <a:pt x="3769" y="65555"/>
                </a:lnTo>
                <a:lnTo>
                  <a:pt x="4466" y="65555"/>
                </a:lnTo>
                <a:lnTo>
                  <a:pt x="4466" y="65302"/>
                </a:lnTo>
                <a:close/>
              </a:path>
            </a:pathLst>
          </a:custGeom>
          <a:solidFill>
            <a:srgbClr val="6D6E70"/>
          </a:solidFill>
          <a:ln>
            <a:solidFill>
              <a:schemeClr val="tx1"/>
            </a:solidFill>
          </a:ln>
        </p:spPr>
        <p:txBody>
          <a:bodyPr spcFirstLastPara="1" wrap="square" lIns="182850" tIns="182850" rIns="182850" bIns="182850" anchor="ctr" anchorCtr="0">
            <a:noAutofit/>
          </a:bodyPr>
          <a:lstStyle/>
          <a:p>
            <a:endParaRPr sz="3600" dirty="0">
              <a:highlight>
                <a:srgbClr val="FFFF00"/>
              </a:highlight>
            </a:endParaRPr>
          </a:p>
        </p:txBody>
      </p:sp>
      <p:sp>
        <p:nvSpPr>
          <p:cNvPr id="3204" name="Google Shape;3204;p35"/>
          <p:cNvSpPr/>
          <p:nvPr/>
        </p:nvSpPr>
        <p:spPr>
          <a:xfrm>
            <a:off x="5430896" y="3536277"/>
            <a:ext cx="419568" cy="4301322"/>
          </a:xfrm>
          <a:custGeom>
            <a:avLst/>
            <a:gdLst/>
            <a:ahLst/>
            <a:cxnLst/>
            <a:rect l="l" t="t" r="r" b="b"/>
            <a:pathLst>
              <a:path w="16944" h="64701" extrusionOk="0">
                <a:moveTo>
                  <a:pt x="1" y="1"/>
                </a:moveTo>
                <a:lnTo>
                  <a:pt x="1" y="223"/>
                </a:lnTo>
                <a:lnTo>
                  <a:pt x="697" y="223"/>
                </a:lnTo>
                <a:lnTo>
                  <a:pt x="697" y="1"/>
                </a:lnTo>
                <a:close/>
                <a:moveTo>
                  <a:pt x="1869" y="1"/>
                </a:moveTo>
                <a:lnTo>
                  <a:pt x="1869" y="223"/>
                </a:lnTo>
                <a:lnTo>
                  <a:pt x="2597" y="223"/>
                </a:lnTo>
                <a:lnTo>
                  <a:pt x="2597" y="1"/>
                </a:lnTo>
                <a:close/>
                <a:moveTo>
                  <a:pt x="3769" y="1"/>
                </a:moveTo>
                <a:lnTo>
                  <a:pt x="3769" y="223"/>
                </a:lnTo>
                <a:lnTo>
                  <a:pt x="4466" y="223"/>
                </a:lnTo>
                <a:lnTo>
                  <a:pt x="4466" y="1"/>
                </a:lnTo>
                <a:close/>
                <a:moveTo>
                  <a:pt x="5669" y="191"/>
                </a:moveTo>
                <a:lnTo>
                  <a:pt x="5606" y="413"/>
                </a:lnTo>
                <a:cubicBezTo>
                  <a:pt x="5828" y="476"/>
                  <a:pt x="6049" y="571"/>
                  <a:pt x="6239" y="666"/>
                </a:cubicBezTo>
                <a:lnTo>
                  <a:pt x="6334" y="476"/>
                </a:lnTo>
                <a:cubicBezTo>
                  <a:pt x="6144" y="349"/>
                  <a:pt x="5891" y="254"/>
                  <a:pt x="5669" y="191"/>
                </a:cubicBezTo>
                <a:close/>
                <a:moveTo>
                  <a:pt x="7316" y="1204"/>
                </a:moveTo>
                <a:lnTo>
                  <a:pt x="7158" y="1363"/>
                </a:lnTo>
                <a:cubicBezTo>
                  <a:pt x="7316" y="1521"/>
                  <a:pt x="7474" y="1679"/>
                  <a:pt x="7601" y="1869"/>
                </a:cubicBezTo>
                <a:lnTo>
                  <a:pt x="7791" y="1743"/>
                </a:lnTo>
                <a:cubicBezTo>
                  <a:pt x="7664" y="1553"/>
                  <a:pt x="7506" y="1363"/>
                  <a:pt x="7316" y="1204"/>
                </a:cubicBezTo>
                <a:close/>
                <a:moveTo>
                  <a:pt x="8361" y="2819"/>
                </a:moveTo>
                <a:lnTo>
                  <a:pt x="8108" y="2883"/>
                </a:lnTo>
                <a:cubicBezTo>
                  <a:pt x="8203" y="3104"/>
                  <a:pt x="8235" y="3326"/>
                  <a:pt x="8266" y="3579"/>
                </a:cubicBezTo>
                <a:lnTo>
                  <a:pt x="8520" y="3516"/>
                </a:lnTo>
                <a:cubicBezTo>
                  <a:pt x="8488" y="3294"/>
                  <a:pt x="8425" y="3041"/>
                  <a:pt x="8361" y="2819"/>
                </a:cubicBezTo>
                <a:close/>
                <a:moveTo>
                  <a:pt x="8330" y="4720"/>
                </a:moveTo>
                <a:lnTo>
                  <a:pt x="8330" y="5416"/>
                </a:lnTo>
                <a:lnTo>
                  <a:pt x="8551" y="5416"/>
                </a:lnTo>
                <a:lnTo>
                  <a:pt x="8551" y="4720"/>
                </a:lnTo>
                <a:close/>
                <a:moveTo>
                  <a:pt x="8330" y="6620"/>
                </a:moveTo>
                <a:lnTo>
                  <a:pt x="8330" y="7316"/>
                </a:lnTo>
                <a:lnTo>
                  <a:pt x="8551" y="7316"/>
                </a:lnTo>
                <a:lnTo>
                  <a:pt x="8551" y="6620"/>
                </a:lnTo>
                <a:close/>
                <a:moveTo>
                  <a:pt x="8330" y="8520"/>
                </a:moveTo>
                <a:lnTo>
                  <a:pt x="8330" y="9217"/>
                </a:lnTo>
                <a:lnTo>
                  <a:pt x="8551" y="9217"/>
                </a:lnTo>
                <a:lnTo>
                  <a:pt x="8551" y="8520"/>
                </a:lnTo>
                <a:close/>
                <a:moveTo>
                  <a:pt x="8330" y="10388"/>
                </a:moveTo>
                <a:lnTo>
                  <a:pt x="8330" y="11117"/>
                </a:lnTo>
                <a:lnTo>
                  <a:pt x="8551" y="11117"/>
                </a:lnTo>
                <a:lnTo>
                  <a:pt x="8551" y="10388"/>
                </a:lnTo>
                <a:close/>
                <a:moveTo>
                  <a:pt x="8330" y="12288"/>
                </a:moveTo>
                <a:lnTo>
                  <a:pt x="8330" y="12985"/>
                </a:lnTo>
                <a:lnTo>
                  <a:pt x="8551" y="12985"/>
                </a:lnTo>
                <a:lnTo>
                  <a:pt x="8551" y="12288"/>
                </a:lnTo>
                <a:close/>
                <a:moveTo>
                  <a:pt x="8330" y="14157"/>
                </a:moveTo>
                <a:lnTo>
                  <a:pt x="8330" y="14885"/>
                </a:lnTo>
                <a:lnTo>
                  <a:pt x="8551" y="14885"/>
                </a:lnTo>
                <a:lnTo>
                  <a:pt x="8551" y="14157"/>
                </a:lnTo>
                <a:close/>
                <a:moveTo>
                  <a:pt x="8330" y="16057"/>
                </a:moveTo>
                <a:lnTo>
                  <a:pt x="8330" y="16785"/>
                </a:lnTo>
                <a:lnTo>
                  <a:pt x="8551" y="16785"/>
                </a:lnTo>
                <a:lnTo>
                  <a:pt x="8551" y="16057"/>
                </a:lnTo>
                <a:close/>
                <a:moveTo>
                  <a:pt x="8330" y="17957"/>
                </a:moveTo>
                <a:lnTo>
                  <a:pt x="8330" y="18654"/>
                </a:lnTo>
                <a:lnTo>
                  <a:pt x="8551" y="18654"/>
                </a:lnTo>
                <a:lnTo>
                  <a:pt x="8551" y="17957"/>
                </a:lnTo>
                <a:close/>
                <a:moveTo>
                  <a:pt x="8330" y="19826"/>
                </a:moveTo>
                <a:lnTo>
                  <a:pt x="8330" y="20554"/>
                </a:lnTo>
                <a:lnTo>
                  <a:pt x="8551" y="20554"/>
                </a:lnTo>
                <a:lnTo>
                  <a:pt x="8551" y="19826"/>
                </a:lnTo>
                <a:close/>
                <a:moveTo>
                  <a:pt x="8330" y="21726"/>
                </a:moveTo>
                <a:lnTo>
                  <a:pt x="8330" y="22422"/>
                </a:lnTo>
                <a:lnTo>
                  <a:pt x="8551" y="22422"/>
                </a:lnTo>
                <a:lnTo>
                  <a:pt x="8551" y="21726"/>
                </a:lnTo>
                <a:close/>
                <a:moveTo>
                  <a:pt x="8330" y="23626"/>
                </a:moveTo>
                <a:lnTo>
                  <a:pt x="8330" y="24323"/>
                </a:lnTo>
                <a:lnTo>
                  <a:pt x="8551" y="24323"/>
                </a:lnTo>
                <a:lnTo>
                  <a:pt x="8551" y="23626"/>
                </a:lnTo>
                <a:close/>
                <a:moveTo>
                  <a:pt x="8330" y="25494"/>
                </a:moveTo>
                <a:lnTo>
                  <a:pt x="8330" y="26223"/>
                </a:lnTo>
                <a:lnTo>
                  <a:pt x="8551" y="26223"/>
                </a:lnTo>
                <a:lnTo>
                  <a:pt x="8551" y="25494"/>
                </a:lnTo>
                <a:close/>
                <a:moveTo>
                  <a:pt x="8330" y="27394"/>
                </a:moveTo>
                <a:lnTo>
                  <a:pt x="8330" y="28091"/>
                </a:lnTo>
                <a:lnTo>
                  <a:pt x="8551" y="28091"/>
                </a:lnTo>
                <a:lnTo>
                  <a:pt x="8551" y="27394"/>
                </a:lnTo>
                <a:close/>
                <a:moveTo>
                  <a:pt x="8330" y="29295"/>
                </a:moveTo>
                <a:lnTo>
                  <a:pt x="8330" y="29991"/>
                </a:lnTo>
                <a:lnTo>
                  <a:pt x="8551" y="29991"/>
                </a:lnTo>
                <a:lnTo>
                  <a:pt x="8551" y="29295"/>
                </a:lnTo>
                <a:close/>
                <a:moveTo>
                  <a:pt x="8330" y="31163"/>
                </a:moveTo>
                <a:lnTo>
                  <a:pt x="8330" y="31891"/>
                </a:lnTo>
                <a:lnTo>
                  <a:pt x="8551" y="31891"/>
                </a:lnTo>
                <a:lnTo>
                  <a:pt x="8551" y="31163"/>
                </a:lnTo>
                <a:close/>
                <a:moveTo>
                  <a:pt x="8330" y="33063"/>
                </a:moveTo>
                <a:lnTo>
                  <a:pt x="8330" y="33760"/>
                </a:lnTo>
                <a:lnTo>
                  <a:pt x="8551" y="33760"/>
                </a:lnTo>
                <a:lnTo>
                  <a:pt x="8551" y="33063"/>
                </a:lnTo>
                <a:close/>
                <a:moveTo>
                  <a:pt x="8330" y="34963"/>
                </a:moveTo>
                <a:lnTo>
                  <a:pt x="8330" y="35660"/>
                </a:lnTo>
                <a:lnTo>
                  <a:pt x="8551" y="35660"/>
                </a:lnTo>
                <a:lnTo>
                  <a:pt x="8551" y="34963"/>
                </a:lnTo>
                <a:close/>
                <a:moveTo>
                  <a:pt x="8330" y="36832"/>
                </a:moveTo>
                <a:lnTo>
                  <a:pt x="8330" y="37560"/>
                </a:lnTo>
                <a:lnTo>
                  <a:pt x="8551" y="37560"/>
                </a:lnTo>
                <a:lnTo>
                  <a:pt x="8551" y="36832"/>
                </a:lnTo>
                <a:close/>
                <a:moveTo>
                  <a:pt x="8330" y="38732"/>
                </a:moveTo>
                <a:lnTo>
                  <a:pt x="8330" y="39429"/>
                </a:lnTo>
                <a:lnTo>
                  <a:pt x="8551" y="39429"/>
                </a:lnTo>
                <a:lnTo>
                  <a:pt x="8551" y="38732"/>
                </a:lnTo>
                <a:close/>
                <a:moveTo>
                  <a:pt x="8330" y="40632"/>
                </a:moveTo>
                <a:lnTo>
                  <a:pt x="8330" y="41329"/>
                </a:lnTo>
                <a:lnTo>
                  <a:pt x="8551" y="41329"/>
                </a:lnTo>
                <a:lnTo>
                  <a:pt x="8551" y="40632"/>
                </a:lnTo>
                <a:close/>
                <a:moveTo>
                  <a:pt x="8330" y="42501"/>
                </a:moveTo>
                <a:lnTo>
                  <a:pt x="8330" y="43229"/>
                </a:lnTo>
                <a:lnTo>
                  <a:pt x="8551" y="43229"/>
                </a:lnTo>
                <a:lnTo>
                  <a:pt x="8551" y="42501"/>
                </a:lnTo>
                <a:close/>
                <a:moveTo>
                  <a:pt x="8330" y="44401"/>
                </a:moveTo>
                <a:lnTo>
                  <a:pt x="8330" y="45097"/>
                </a:lnTo>
                <a:lnTo>
                  <a:pt x="8551" y="45097"/>
                </a:lnTo>
                <a:lnTo>
                  <a:pt x="8551" y="44401"/>
                </a:lnTo>
                <a:close/>
                <a:moveTo>
                  <a:pt x="8330" y="46301"/>
                </a:moveTo>
                <a:lnTo>
                  <a:pt x="8330" y="46998"/>
                </a:lnTo>
                <a:lnTo>
                  <a:pt x="8551" y="46998"/>
                </a:lnTo>
                <a:lnTo>
                  <a:pt x="8551" y="46301"/>
                </a:lnTo>
                <a:close/>
                <a:moveTo>
                  <a:pt x="8330" y="48169"/>
                </a:moveTo>
                <a:lnTo>
                  <a:pt x="8330" y="48898"/>
                </a:lnTo>
                <a:lnTo>
                  <a:pt x="8551" y="48898"/>
                </a:lnTo>
                <a:lnTo>
                  <a:pt x="8551" y="48169"/>
                </a:lnTo>
                <a:close/>
                <a:moveTo>
                  <a:pt x="8330" y="50069"/>
                </a:moveTo>
                <a:lnTo>
                  <a:pt x="8330" y="50766"/>
                </a:lnTo>
                <a:lnTo>
                  <a:pt x="8551" y="50766"/>
                </a:lnTo>
                <a:lnTo>
                  <a:pt x="8551" y="50069"/>
                </a:lnTo>
                <a:close/>
                <a:moveTo>
                  <a:pt x="8330" y="51970"/>
                </a:moveTo>
                <a:lnTo>
                  <a:pt x="8330" y="52666"/>
                </a:lnTo>
                <a:lnTo>
                  <a:pt x="8551" y="52666"/>
                </a:lnTo>
                <a:lnTo>
                  <a:pt x="8551" y="51970"/>
                </a:lnTo>
                <a:close/>
                <a:moveTo>
                  <a:pt x="8330" y="53838"/>
                </a:moveTo>
                <a:lnTo>
                  <a:pt x="8330" y="54566"/>
                </a:lnTo>
                <a:lnTo>
                  <a:pt x="8551" y="54566"/>
                </a:lnTo>
                <a:lnTo>
                  <a:pt x="8551" y="53838"/>
                </a:lnTo>
                <a:close/>
                <a:moveTo>
                  <a:pt x="8330" y="55738"/>
                </a:moveTo>
                <a:lnTo>
                  <a:pt x="8330" y="56435"/>
                </a:lnTo>
                <a:lnTo>
                  <a:pt x="8551" y="56435"/>
                </a:lnTo>
                <a:lnTo>
                  <a:pt x="8551" y="55738"/>
                </a:lnTo>
                <a:close/>
                <a:moveTo>
                  <a:pt x="8330" y="57638"/>
                </a:moveTo>
                <a:lnTo>
                  <a:pt x="8330" y="58335"/>
                </a:lnTo>
                <a:lnTo>
                  <a:pt x="8551" y="58335"/>
                </a:lnTo>
                <a:lnTo>
                  <a:pt x="8551" y="57638"/>
                </a:lnTo>
                <a:close/>
                <a:moveTo>
                  <a:pt x="8330" y="59507"/>
                </a:moveTo>
                <a:lnTo>
                  <a:pt x="8330" y="60235"/>
                </a:lnTo>
                <a:lnTo>
                  <a:pt x="8551" y="60235"/>
                </a:lnTo>
                <a:lnTo>
                  <a:pt x="8551" y="59507"/>
                </a:lnTo>
                <a:close/>
                <a:moveTo>
                  <a:pt x="8646" y="61375"/>
                </a:moveTo>
                <a:lnTo>
                  <a:pt x="8425" y="61407"/>
                </a:lnTo>
                <a:cubicBezTo>
                  <a:pt x="8456" y="61660"/>
                  <a:pt x="8520" y="61882"/>
                  <a:pt x="8615" y="62104"/>
                </a:cubicBezTo>
                <a:lnTo>
                  <a:pt x="8836" y="62040"/>
                </a:lnTo>
                <a:cubicBezTo>
                  <a:pt x="8741" y="61819"/>
                  <a:pt x="8678" y="61597"/>
                  <a:pt x="8646" y="61375"/>
                </a:cubicBezTo>
                <a:close/>
                <a:moveTo>
                  <a:pt x="9406" y="63022"/>
                </a:moveTo>
                <a:lnTo>
                  <a:pt x="9248" y="63149"/>
                </a:lnTo>
                <a:cubicBezTo>
                  <a:pt x="9375" y="63339"/>
                  <a:pt x="9565" y="63529"/>
                  <a:pt x="9723" y="63687"/>
                </a:cubicBezTo>
                <a:lnTo>
                  <a:pt x="9881" y="63497"/>
                </a:lnTo>
                <a:cubicBezTo>
                  <a:pt x="9723" y="63370"/>
                  <a:pt x="9565" y="63180"/>
                  <a:pt x="9406" y="63022"/>
                </a:cubicBezTo>
                <a:close/>
                <a:moveTo>
                  <a:pt x="10863" y="64130"/>
                </a:moveTo>
                <a:lnTo>
                  <a:pt x="10768" y="64352"/>
                </a:lnTo>
                <a:cubicBezTo>
                  <a:pt x="10990" y="64447"/>
                  <a:pt x="11211" y="64510"/>
                  <a:pt x="11433" y="64574"/>
                </a:cubicBezTo>
                <a:lnTo>
                  <a:pt x="11496" y="64352"/>
                </a:lnTo>
                <a:cubicBezTo>
                  <a:pt x="11275" y="64289"/>
                  <a:pt x="11053" y="64225"/>
                  <a:pt x="10863" y="64130"/>
                </a:cubicBezTo>
                <a:close/>
                <a:moveTo>
                  <a:pt x="12637" y="64447"/>
                </a:moveTo>
                <a:lnTo>
                  <a:pt x="12637" y="64700"/>
                </a:lnTo>
                <a:lnTo>
                  <a:pt x="13365" y="64700"/>
                </a:lnTo>
                <a:lnTo>
                  <a:pt x="13365" y="64447"/>
                </a:lnTo>
                <a:close/>
                <a:moveTo>
                  <a:pt x="14537" y="64447"/>
                </a:moveTo>
                <a:lnTo>
                  <a:pt x="14537" y="64700"/>
                </a:lnTo>
                <a:lnTo>
                  <a:pt x="15233" y="64700"/>
                </a:lnTo>
                <a:lnTo>
                  <a:pt x="15233" y="64447"/>
                </a:lnTo>
                <a:close/>
                <a:moveTo>
                  <a:pt x="16215" y="64447"/>
                </a:moveTo>
                <a:lnTo>
                  <a:pt x="16215" y="64700"/>
                </a:lnTo>
                <a:lnTo>
                  <a:pt x="16944" y="64700"/>
                </a:lnTo>
                <a:lnTo>
                  <a:pt x="16944" y="64447"/>
                </a:lnTo>
                <a:close/>
              </a:path>
            </a:pathLst>
          </a:custGeom>
          <a:solidFill>
            <a:srgbClr val="6D6E70"/>
          </a:solidFill>
          <a:ln>
            <a:solidFill>
              <a:schemeClr val="tx1"/>
            </a:solidFill>
          </a:ln>
        </p:spPr>
        <p:txBody>
          <a:bodyPr spcFirstLastPara="1" wrap="square" lIns="182850" tIns="182850" rIns="182850" bIns="182850" anchor="ctr" anchorCtr="0">
            <a:noAutofit/>
          </a:bodyPr>
          <a:lstStyle/>
          <a:p>
            <a:endParaRPr sz="3600"/>
          </a:p>
        </p:txBody>
      </p:sp>
      <p:grpSp>
        <p:nvGrpSpPr>
          <p:cNvPr id="3205" name="Google Shape;3205;p35"/>
          <p:cNvGrpSpPr/>
          <p:nvPr/>
        </p:nvGrpSpPr>
        <p:grpSpPr>
          <a:xfrm>
            <a:off x="11939160" y="3243708"/>
            <a:ext cx="2139416" cy="2325996"/>
            <a:chOff x="7299588" y="1612326"/>
            <a:chExt cx="1388535" cy="1535887"/>
          </a:xfrm>
        </p:grpSpPr>
        <p:sp>
          <p:nvSpPr>
            <p:cNvPr id="3206" name="Google Shape;3206;p35"/>
            <p:cNvSpPr/>
            <p:nvPr/>
          </p:nvSpPr>
          <p:spPr>
            <a:xfrm>
              <a:off x="7977518" y="2155501"/>
              <a:ext cx="644258" cy="135852"/>
            </a:xfrm>
            <a:custGeom>
              <a:avLst/>
              <a:gdLst/>
              <a:ahLst/>
              <a:cxnLst/>
              <a:rect l="l" t="t" r="r" b="b"/>
              <a:pathLst>
                <a:path w="19382" h="4087" extrusionOk="0">
                  <a:moveTo>
                    <a:pt x="2059" y="1"/>
                  </a:moveTo>
                  <a:cubicBezTo>
                    <a:pt x="919" y="1"/>
                    <a:pt x="1" y="919"/>
                    <a:pt x="1" y="2059"/>
                  </a:cubicBezTo>
                  <a:cubicBezTo>
                    <a:pt x="1" y="3168"/>
                    <a:pt x="919" y="4086"/>
                    <a:pt x="2059" y="4086"/>
                  </a:cubicBezTo>
                  <a:lnTo>
                    <a:pt x="17355" y="4086"/>
                  </a:lnTo>
                  <a:cubicBezTo>
                    <a:pt x="18464" y="4086"/>
                    <a:pt x="19382" y="3168"/>
                    <a:pt x="19382" y="2059"/>
                  </a:cubicBezTo>
                  <a:cubicBezTo>
                    <a:pt x="19382" y="919"/>
                    <a:pt x="18464" y="1"/>
                    <a:pt x="17355" y="1"/>
                  </a:cubicBezTo>
                  <a:close/>
                </a:path>
              </a:pathLst>
            </a:custGeom>
            <a:solidFill>
              <a:srgbClr val="EEEEEE"/>
            </a:solidFill>
            <a:ln>
              <a:noFill/>
            </a:ln>
          </p:spPr>
          <p:txBody>
            <a:bodyPr spcFirstLastPara="1" wrap="square" lIns="182850" tIns="182850" rIns="182850" bIns="182850" anchor="ctr" anchorCtr="0">
              <a:noAutofit/>
            </a:bodyPr>
            <a:lstStyle/>
            <a:p>
              <a:endParaRPr sz="3600"/>
            </a:p>
          </p:txBody>
        </p:sp>
        <p:sp>
          <p:nvSpPr>
            <p:cNvPr id="3207" name="Google Shape;3207;p35"/>
            <p:cNvSpPr/>
            <p:nvPr/>
          </p:nvSpPr>
          <p:spPr>
            <a:xfrm>
              <a:off x="7619623" y="1721819"/>
              <a:ext cx="644258" cy="136882"/>
            </a:xfrm>
            <a:custGeom>
              <a:avLst/>
              <a:gdLst/>
              <a:ahLst/>
              <a:cxnLst/>
              <a:rect l="l" t="t" r="r" b="b"/>
              <a:pathLst>
                <a:path w="19382" h="4118" extrusionOk="0">
                  <a:moveTo>
                    <a:pt x="2059" y="0"/>
                  </a:moveTo>
                  <a:cubicBezTo>
                    <a:pt x="918" y="0"/>
                    <a:pt x="0" y="919"/>
                    <a:pt x="0" y="2059"/>
                  </a:cubicBezTo>
                  <a:cubicBezTo>
                    <a:pt x="0" y="3199"/>
                    <a:pt x="918" y="4117"/>
                    <a:pt x="2059" y="4117"/>
                  </a:cubicBezTo>
                  <a:lnTo>
                    <a:pt x="17355" y="4117"/>
                  </a:lnTo>
                  <a:cubicBezTo>
                    <a:pt x="18463" y="4117"/>
                    <a:pt x="19382" y="3199"/>
                    <a:pt x="19382" y="2059"/>
                  </a:cubicBezTo>
                  <a:cubicBezTo>
                    <a:pt x="19382" y="919"/>
                    <a:pt x="18463" y="0"/>
                    <a:pt x="17355" y="0"/>
                  </a:cubicBezTo>
                  <a:close/>
                </a:path>
              </a:pathLst>
            </a:custGeom>
            <a:solidFill>
              <a:srgbClr val="EEEEEE"/>
            </a:solidFill>
            <a:ln>
              <a:noFill/>
            </a:ln>
          </p:spPr>
          <p:txBody>
            <a:bodyPr spcFirstLastPara="1" wrap="square" lIns="182850" tIns="182850" rIns="182850" bIns="182850" anchor="ctr" anchorCtr="0">
              <a:noAutofit/>
            </a:bodyPr>
            <a:lstStyle/>
            <a:p>
              <a:endParaRPr sz="3600"/>
            </a:p>
          </p:txBody>
        </p:sp>
        <p:sp>
          <p:nvSpPr>
            <p:cNvPr id="3208" name="Google Shape;3208;p35"/>
            <p:cNvSpPr/>
            <p:nvPr/>
          </p:nvSpPr>
          <p:spPr>
            <a:xfrm>
              <a:off x="7440659" y="2055515"/>
              <a:ext cx="362150" cy="135819"/>
            </a:xfrm>
            <a:custGeom>
              <a:avLst/>
              <a:gdLst/>
              <a:ahLst/>
              <a:cxnLst/>
              <a:rect l="l" t="t" r="r" b="b"/>
              <a:pathLst>
                <a:path w="10895" h="4086" extrusionOk="0">
                  <a:moveTo>
                    <a:pt x="2059" y="0"/>
                  </a:moveTo>
                  <a:cubicBezTo>
                    <a:pt x="919" y="0"/>
                    <a:pt x="0" y="919"/>
                    <a:pt x="0" y="2027"/>
                  </a:cubicBezTo>
                  <a:cubicBezTo>
                    <a:pt x="0" y="3167"/>
                    <a:pt x="919" y="4086"/>
                    <a:pt x="2059" y="4086"/>
                  </a:cubicBezTo>
                  <a:lnTo>
                    <a:pt x="8836" y="4086"/>
                  </a:lnTo>
                  <a:cubicBezTo>
                    <a:pt x="9976" y="4086"/>
                    <a:pt x="10894" y="3167"/>
                    <a:pt x="10863" y="2027"/>
                  </a:cubicBezTo>
                  <a:cubicBezTo>
                    <a:pt x="10863" y="919"/>
                    <a:pt x="9976" y="0"/>
                    <a:pt x="8836" y="0"/>
                  </a:cubicBezTo>
                  <a:close/>
                </a:path>
              </a:pathLst>
            </a:custGeom>
            <a:solidFill>
              <a:srgbClr val="EEEEEE"/>
            </a:solidFill>
            <a:ln>
              <a:noFill/>
            </a:ln>
          </p:spPr>
          <p:txBody>
            <a:bodyPr spcFirstLastPara="1" wrap="square" lIns="182850" tIns="182850" rIns="182850" bIns="182850" anchor="ctr" anchorCtr="0">
              <a:noAutofit/>
            </a:bodyPr>
            <a:lstStyle/>
            <a:p>
              <a:endParaRPr sz="3600"/>
            </a:p>
          </p:txBody>
        </p:sp>
        <p:sp>
          <p:nvSpPr>
            <p:cNvPr id="3209" name="Google Shape;3209;p35"/>
            <p:cNvSpPr/>
            <p:nvPr/>
          </p:nvSpPr>
          <p:spPr>
            <a:xfrm>
              <a:off x="7299588" y="2820800"/>
              <a:ext cx="456917" cy="90579"/>
            </a:xfrm>
            <a:custGeom>
              <a:avLst/>
              <a:gdLst/>
              <a:ahLst/>
              <a:cxnLst/>
              <a:rect l="l" t="t" r="r" b="b"/>
              <a:pathLst>
                <a:path w="13746" h="2725" extrusionOk="0">
                  <a:moveTo>
                    <a:pt x="1362" y="1"/>
                  </a:moveTo>
                  <a:cubicBezTo>
                    <a:pt x="602" y="1"/>
                    <a:pt x="1" y="634"/>
                    <a:pt x="1" y="1362"/>
                  </a:cubicBezTo>
                  <a:cubicBezTo>
                    <a:pt x="1" y="2122"/>
                    <a:pt x="602" y="2724"/>
                    <a:pt x="1362" y="2724"/>
                  </a:cubicBezTo>
                  <a:lnTo>
                    <a:pt x="13745" y="2724"/>
                  </a:lnTo>
                  <a:lnTo>
                    <a:pt x="13745" y="1"/>
                  </a:lnTo>
                  <a:close/>
                </a:path>
              </a:pathLst>
            </a:custGeom>
            <a:solidFill>
              <a:srgbClr val="263C4C"/>
            </a:solidFill>
            <a:ln>
              <a:noFill/>
            </a:ln>
          </p:spPr>
          <p:txBody>
            <a:bodyPr spcFirstLastPara="1" wrap="square" lIns="182850" tIns="182850" rIns="182850" bIns="182850" anchor="ctr" anchorCtr="0">
              <a:noAutofit/>
            </a:bodyPr>
            <a:lstStyle/>
            <a:p>
              <a:endParaRPr sz="3600"/>
            </a:p>
          </p:txBody>
        </p:sp>
        <p:sp>
          <p:nvSpPr>
            <p:cNvPr id="3210" name="Google Shape;3210;p35"/>
            <p:cNvSpPr/>
            <p:nvPr/>
          </p:nvSpPr>
          <p:spPr>
            <a:xfrm>
              <a:off x="7462763" y="2667098"/>
              <a:ext cx="293742" cy="82169"/>
            </a:xfrm>
            <a:custGeom>
              <a:avLst/>
              <a:gdLst/>
              <a:ahLst/>
              <a:cxnLst/>
              <a:rect l="l" t="t" r="r" b="b"/>
              <a:pathLst>
                <a:path w="8837" h="2472" extrusionOk="0">
                  <a:moveTo>
                    <a:pt x="1235" y="1"/>
                  </a:moveTo>
                  <a:cubicBezTo>
                    <a:pt x="539" y="1"/>
                    <a:pt x="0" y="539"/>
                    <a:pt x="0" y="1236"/>
                  </a:cubicBezTo>
                  <a:cubicBezTo>
                    <a:pt x="0" y="1901"/>
                    <a:pt x="539" y="2471"/>
                    <a:pt x="1235" y="2471"/>
                  </a:cubicBezTo>
                  <a:lnTo>
                    <a:pt x="8836" y="2471"/>
                  </a:lnTo>
                  <a:lnTo>
                    <a:pt x="8836" y="1"/>
                  </a:lnTo>
                  <a:close/>
                </a:path>
              </a:pathLst>
            </a:custGeom>
            <a:solidFill>
              <a:srgbClr val="263C4C"/>
            </a:solidFill>
            <a:ln>
              <a:noFill/>
            </a:ln>
          </p:spPr>
          <p:txBody>
            <a:bodyPr spcFirstLastPara="1" wrap="square" lIns="182850" tIns="182850" rIns="182850" bIns="182850" anchor="ctr" anchorCtr="0">
              <a:noAutofit/>
            </a:bodyPr>
            <a:lstStyle/>
            <a:p>
              <a:endParaRPr sz="3600"/>
            </a:p>
          </p:txBody>
        </p:sp>
        <p:sp>
          <p:nvSpPr>
            <p:cNvPr id="3211" name="Google Shape;3211;p35"/>
            <p:cNvSpPr/>
            <p:nvPr/>
          </p:nvSpPr>
          <p:spPr>
            <a:xfrm>
              <a:off x="7540645" y="2509208"/>
              <a:ext cx="215861" cy="84263"/>
            </a:xfrm>
            <a:custGeom>
              <a:avLst/>
              <a:gdLst/>
              <a:ahLst/>
              <a:cxnLst/>
              <a:rect l="l" t="t" r="r" b="b"/>
              <a:pathLst>
                <a:path w="6494" h="2535" extrusionOk="0">
                  <a:moveTo>
                    <a:pt x="1268" y="1"/>
                  </a:moveTo>
                  <a:cubicBezTo>
                    <a:pt x="571" y="1"/>
                    <a:pt x="1" y="571"/>
                    <a:pt x="1" y="1267"/>
                  </a:cubicBezTo>
                  <a:cubicBezTo>
                    <a:pt x="1" y="1964"/>
                    <a:pt x="571" y="2534"/>
                    <a:pt x="1268" y="2534"/>
                  </a:cubicBezTo>
                  <a:lnTo>
                    <a:pt x="6493" y="2534"/>
                  </a:lnTo>
                  <a:lnTo>
                    <a:pt x="6493" y="1"/>
                  </a:lnTo>
                  <a:close/>
                </a:path>
              </a:pathLst>
            </a:custGeom>
            <a:solidFill>
              <a:srgbClr val="263C4C"/>
            </a:solidFill>
            <a:ln>
              <a:noFill/>
            </a:ln>
          </p:spPr>
          <p:txBody>
            <a:bodyPr spcFirstLastPara="1" wrap="square" lIns="182850" tIns="182850" rIns="182850" bIns="182850" anchor="ctr" anchorCtr="0">
              <a:noAutofit/>
            </a:bodyPr>
            <a:lstStyle/>
            <a:p>
              <a:endParaRPr sz="3600"/>
            </a:p>
          </p:txBody>
        </p:sp>
        <p:sp>
          <p:nvSpPr>
            <p:cNvPr id="3212" name="Google Shape;3212;p35"/>
            <p:cNvSpPr/>
            <p:nvPr/>
          </p:nvSpPr>
          <p:spPr>
            <a:xfrm>
              <a:off x="7505909" y="2982911"/>
              <a:ext cx="250596" cy="47400"/>
            </a:xfrm>
            <a:custGeom>
              <a:avLst/>
              <a:gdLst/>
              <a:ahLst/>
              <a:cxnLst/>
              <a:rect l="l" t="t" r="r" b="b"/>
              <a:pathLst>
                <a:path w="7539" h="1426" extrusionOk="0">
                  <a:moveTo>
                    <a:pt x="697" y="1"/>
                  </a:moveTo>
                  <a:cubicBezTo>
                    <a:pt x="317" y="1"/>
                    <a:pt x="1" y="349"/>
                    <a:pt x="1" y="729"/>
                  </a:cubicBezTo>
                  <a:cubicBezTo>
                    <a:pt x="1" y="1109"/>
                    <a:pt x="317" y="1426"/>
                    <a:pt x="697" y="1426"/>
                  </a:cubicBezTo>
                  <a:lnTo>
                    <a:pt x="7538" y="1426"/>
                  </a:lnTo>
                  <a:lnTo>
                    <a:pt x="7538" y="1"/>
                  </a:lnTo>
                  <a:close/>
                </a:path>
              </a:pathLst>
            </a:custGeom>
            <a:solidFill>
              <a:srgbClr val="263C4C"/>
            </a:solidFill>
            <a:ln>
              <a:noFill/>
            </a:ln>
          </p:spPr>
          <p:txBody>
            <a:bodyPr spcFirstLastPara="1" wrap="square" lIns="182850" tIns="182850" rIns="182850" bIns="182850" anchor="ctr" anchorCtr="0">
              <a:noAutofit/>
            </a:bodyPr>
            <a:lstStyle/>
            <a:p>
              <a:endParaRPr sz="3600"/>
            </a:p>
          </p:txBody>
        </p:sp>
        <p:sp>
          <p:nvSpPr>
            <p:cNvPr id="3213" name="Google Shape;3213;p35"/>
            <p:cNvSpPr/>
            <p:nvPr/>
          </p:nvSpPr>
          <p:spPr>
            <a:xfrm>
              <a:off x="8299647" y="2594469"/>
              <a:ext cx="388476" cy="436907"/>
            </a:xfrm>
            <a:custGeom>
              <a:avLst/>
              <a:gdLst/>
              <a:ahLst/>
              <a:cxnLst/>
              <a:rect l="l" t="t" r="r" b="b"/>
              <a:pathLst>
                <a:path w="11687" h="13144" extrusionOk="0">
                  <a:moveTo>
                    <a:pt x="0" y="1"/>
                  </a:moveTo>
                  <a:lnTo>
                    <a:pt x="0" y="9565"/>
                  </a:lnTo>
                  <a:lnTo>
                    <a:pt x="0" y="13143"/>
                  </a:lnTo>
                  <a:lnTo>
                    <a:pt x="2945" y="13143"/>
                  </a:lnTo>
                  <a:cubicBezTo>
                    <a:pt x="3421" y="12035"/>
                    <a:pt x="4529" y="11243"/>
                    <a:pt x="5827" y="11243"/>
                  </a:cubicBezTo>
                  <a:cubicBezTo>
                    <a:pt x="7126" y="11243"/>
                    <a:pt x="8234" y="12035"/>
                    <a:pt x="8741" y="13143"/>
                  </a:cubicBezTo>
                  <a:lnTo>
                    <a:pt x="10863" y="13143"/>
                  </a:lnTo>
                  <a:cubicBezTo>
                    <a:pt x="11306" y="13143"/>
                    <a:pt x="11686" y="12795"/>
                    <a:pt x="11686" y="12320"/>
                  </a:cubicBezTo>
                  <a:lnTo>
                    <a:pt x="11686" y="10040"/>
                  </a:lnTo>
                  <a:cubicBezTo>
                    <a:pt x="11686" y="9406"/>
                    <a:pt x="11148" y="8868"/>
                    <a:pt x="10514" y="8868"/>
                  </a:cubicBezTo>
                  <a:lnTo>
                    <a:pt x="7506" y="508"/>
                  </a:lnTo>
                  <a:cubicBezTo>
                    <a:pt x="7379" y="191"/>
                    <a:pt x="7094" y="1"/>
                    <a:pt x="6777" y="1"/>
                  </a:cubicBezTo>
                  <a:close/>
                </a:path>
              </a:pathLst>
            </a:custGeom>
            <a:solidFill>
              <a:srgbClr val="30475E"/>
            </a:solidFill>
            <a:ln>
              <a:noFill/>
            </a:ln>
          </p:spPr>
          <p:txBody>
            <a:bodyPr spcFirstLastPara="1" wrap="square" lIns="182850" tIns="182850" rIns="182850" bIns="182850" anchor="ctr" anchorCtr="0">
              <a:noAutofit/>
            </a:bodyPr>
            <a:lstStyle/>
            <a:p>
              <a:endParaRPr sz="3600"/>
            </a:p>
          </p:txBody>
        </p:sp>
        <p:sp>
          <p:nvSpPr>
            <p:cNvPr id="3214" name="Google Shape;3214;p35"/>
            <p:cNvSpPr/>
            <p:nvPr/>
          </p:nvSpPr>
          <p:spPr>
            <a:xfrm>
              <a:off x="7701726" y="2437642"/>
              <a:ext cx="572692" cy="593733"/>
            </a:xfrm>
            <a:custGeom>
              <a:avLst/>
              <a:gdLst/>
              <a:ahLst/>
              <a:cxnLst/>
              <a:rect l="l" t="t" r="r" b="b"/>
              <a:pathLst>
                <a:path w="17229" h="17862" extrusionOk="0">
                  <a:moveTo>
                    <a:pt x="2090" y="0"/>
                  </a:moveTo>
                  <a:cubicBezTo>
                    <a:pt x="919" y="0"/>
                    <a:pt x="0" y="950"/>
                    <a:pt x="0" y="2090"/>
                  </a:cubicBezTo>
                  <a:lnTo>
                    <a:pt x="0" y="17070"/>
                  </a:lnTo>
                  <a:cubicBezTo>
                    <a:pt x="0" y="17513"/>
                    <a:pt x="349" y="17861"/>
                    <a:pt x="792" y="17861"/>
                  </a:cubicBezTo>
                  <a:lnTo>
                    <a:pt x="5701" y="17861"/>
                  </a:lnTo>
                  <a:cubicBezTo>
                    <a:pt x="6207" y="16753"/>
                    <a:pt x="7316" y="15961"/>
                    <a:pt x="8614" y="15961"/>
                  </a:cubicBezTo>
                  <a:cubicBezTo>
                    <a:pt x="9913" y="15961"/>
                    <a:pt x="11021" y="16753"/>
                    <a:pt x="11496" y="17861"/>
                  </a:cubicBezTo>
                  <a:lnTo>
                    <a:pt x="17228" y="17861"/>
                  </a:lnTo>
                  <a:lnTo>
                    <a:pt x="17228" y="2090"/>
                  </a:lnTo>
                  <a:cubicBezTo>
                    <a:pt x="17228" y="950"/>
                    <a:pt x="16278" y="0"/>
                    <a:pt x="15138" y="0"/>
                  </a:cubicBezTo>
                  <a:close/>
                </a:path>
              </a:pathLst>
            </a:custGeom>
            <a:solidFill>
              <a:srgbClr val="30475E"/>
            </a:solidFill>
            <a:ln>
              <a:noFill/>
            </a:ln>
          </p:spPr>
          <p:txBody>
            <a:bodyPr spcFirstLastPara="1" wrap="square" lIns="182850" tIns="182850" rIns="182850" bIns="182850" anchor="ctr" anchorCtr="0">
              <a:noAutofit/>
            </a:bodyPr>
            <a:lstStyle/>
            <a:p>
              <a:endParaRPr sz="3600"/>
            </a:p>
          </p:txBody>
        </p:sp>
        <p:sp>
          <p:nvSpPr>
            <p:cNvPr id="3215" name="Google Shape;3215;p35"/>
            <p:cNvSpPr/>
            <p:nvPr/>
          </p:nvSpPr>
          <p:spPr>
            <a:xfrm>
              <a:off x="7701726" y="2437642"/>
              <a:ext cx="572692" cy="69505"/>
            </a:xfrm>
            <a:custGeom>
              <a:avLst/>
              <a:gdLst/>
              <a:ahLst/>
              <a:cxnLst/>
              <a:rect l="l" t="t" r="r" b="b"/>
              <a:pathLst>
                <a:path w="17229" h="2091" extrusionOk="0">
                  <a:moveTo>
                    <a:pt x="2090" y="0"/>
                  </a:moveTo>
                  <a:cubicBezTo>
                    <a:pt x="919" y="0"/>
                    <a:pt x="0" y="950"/>
                    <a:pt x="0" y="2090"/>
                  </a:cubicBezTo>
                  <a:lnTo>
                    <a:pt x="17228" y="2090"/>
                  </a:lnTo>
                  <a:cubicBezTo>
                    <a:pt x="17228" y="950"/>
                    <a:pt x="16310" y="0"/>
                    <a:pt x="15138" y="0"/>
                  </a:cubicBez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216" name="Google Shape;3216;p35"/>
            <p:cNvSpPr/>
            <p:nvPr/>
          </p:nvSpPr>
          <p:spPr>
            <a:xfrm>
              <a:off x="7701726" y="2594469"/>
              <a:ext cx="572692" cy="69505"/>
            </a:xfrm>
            <a:custGeom>
              <a:avLst/>
              <a:gdLst/>
              <a:ahLst/>
              <a:cxnLst/>
              <a:rect l="l" t="t" r="r" b="b"/>
              <a:pathLst>
                <a:path w="17229" h="2091" extrusionOk="0">
                  <a:moveTo>
                    <a:pt x="0" y="1"/>
                  </a:moveTo>
                  <a:lnTo>
                    <a:pt x="0" y="2091"/>
                  </a:lnTo>
                  <a:lnTo>
                    <a:pt x="17228" y="2091"/>
                  </a:lnTo>
                  <a:lnTo>
                    <a:pt x="17228" y="1"/>
                  </a:ln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217" name="Google Shape;3217;p35"/>
            <p:cNvSpPr/>
            <p:nvPr/>
          </p:nvSpPr>
          <p:spPr>
            <a:xfrm>
              <a:off x="7701726" y="2750265"/>
              <a:ext cx="572692" cy="69505"/>
            </a:xfrm>
            <a:custGeom>
              <a:avLst/>
              <a:gdLst/>
              <a:ahLst/>
              <a:cxnLst/>
              <a:rect l="l" t="t" r="r" b="b"/>
              <a:pathLst>
                <a:path w="17229" h="2091" extrusionOk="0">
                  <a:moveTo>
                    <a:pt x="0" y="1"/>
                  </a:moveTo>
                  <a:lnTo>
                    <a:pt x="0" y="2091"/>
                  </a:lnTo>
                  <a:lnTo>
                    <a:pt x="17228" y="2091"/>
                  </a:lnTo>
                  <a:lnTo>
                    <a:pt x="17228" y="1"/>
                  </a:ln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218" name="Google Shape;3218;p35"/>
            <p:cNvSpPr/>
            <p:nvPr/>
          </p:nvSpPr>
          <p:spPr>
            <a:xfrm>
              <a:off x="7701726" y="2912376"/>
              <a:ext cx="572692" cy="69505"/>
            </a:xfrm>
            <a:custGeom>
              <a:avLst/>
              <a:gdLst/>
              <a:ahLst/>
              <a:cxnLst/>
              <a:rect l="l" t="t" r="r" b="b"/>
              <a:pathLst>
                <a:path w="17229" h="2091" extrusionOk="0">
                  <a:moveTo>
                    <a:pt x="0" y="1"/>
                  </a:moveTo>
                  <a:lnTo>
                    <a:pt x="0" y="2091"/>
                  </a:lnTo>
                  <a:lnTo>
                    <a:pt x="7062" y="2091"/>
                  </a:lnTo>
                  <a:cubicBezTo>
                    <a:pt x="7537" y="1838"/>
                    <a:pt x="8044" y="1679"/>
                    <a:pt x="8614" y="1679"/>
                  </a:cubicBezTo>
                  <a:cubicBezTo>
                    <a:pt x="9184" y="1679"/>
                    <a:pt x="9691" y="1838"/>
                    <a:pt x="10166" y="2091"/>
                  </a:cubicBezTo>
                  <a:lnTo>
                    <a:pt x="17228" y="2091"/>
                  </a:lnTo>
                  <a:lnTo>
                    <a:pt x="17228" y="1"/>
                  </a:ln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219" name="Google Shape;3219;p35"/>
            <p:cNvSpPr/>
            <p:nvPr/>
          </p:nvSpPr>
          <p:spPr>
            <a:xfrm>
              <a:off x="8341762" y="2629204"/>
              <a:ext cx="261067" cy="257942"/>
            </a:xfrm>
            <a:custGeom>
              <a:avLst/>
              <a:gdLst/>
              <a:ahLst/>
              <a:cxnLst/>
              <a:rect l="l" t="t" r="r" b="b"/>
              <a:pathLst>
                <a:path w="7854" h="7760" extrusionOk="0">
                  <a:moveTo>
                    <a:pt x="0" y="1"/>
                  </a:moveTo>
                  <a:lnTo>
                    <a:pt x="0" y="7760"/>
                  </a:lnTo>
                  <a:lnTo>
                    <a:pt x="7854" y="7760"/>
                  </a:lnTo>
                  <a:lnTo>
                    <a:pt x="5257" y="349"/>
                  </a:lnTo>
                  <a:cubicBezTo>
                    <a:pt x="5162" y="128"/>
                    <a:pt x="4972" y="1"/>
                    <a:pt x="4750" y="1"/>
                  </a:cubicBez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220" name="Google Shape;3220;p35"/>
            <p:cNvSpPr/>
            <p:nvPr/>
          </p:nvSpPr>
          <p:spPr>
            <a:xfrm>
              <a:off x="8415422" y="2999897"/>
              <a:ext cx="158987" cy="148184"/>
            </a:xfrm>
            <a:custGeom>
              <a:avLst/>
              <a:gdLst/>
              <a:ahLst/>
              <a:cxnLst/>
              <a:rect l="l" t="t" r="r" b="b"/>
              <a:pathLst>
                <a:path w="4783" h="4458" extrusionOk="0">
                  <a:moveTo>
                    <a:pt x="2410" y="1"/>
                  </a:moveTo>
                  <a:cubicBezTo>
                    <a:pt x="1341" y="1"/>
                    <a:pt x="391" y="778"/>
                    <a:pt x="191" y="1865"/>
                  </a:cubicBezTo>
                  <a:cubicBezTo>
                    <a:pt x="1" y="3100"/>
                    <a:pt x="824" y="4240"/>
                    <a:pt x="2028" y="4430"/>
                  </a:cubicBezTo>
                  <a:cubicBezTo>
                    <a:pt x="2147" y="4448"/>
                    <a:pt x="2266" y="4457"/>
                    <a:pt x="2382" y="4457"/>
                  </a:cubicBezTo>
                  <a:cubicBezTo>
                    <a:pt x="3474" y="4457"/>
                    <a:pt x="4421" y="3680"/>
                    <a:pt x="4593" y="2593"/>
                  </a:cubicBezTo>
                  <a:cubicBezTo>
                    <a:pt x="4783" y="1390"/>
                    <a:pt x="3959" y="250"/>
                    <a:pt x="2756" y="28"/>
                  </a:cubicBezTo>
                  <a:cubicBezTo>
                    <a:pt x="2640" y="10"/>
                    <a:pt x="2524" y="1"/>
                    <a:pt x="2410" y="1"/>
                  </a:cubicBezTo>
                  <a:close/>
                </a:path>
              </a:pathLst>
            </a:custGeom>
            <a:solidFill>
              <a:srgbClr val="30475E"/>
            </a:solidFill>
            <a:ln>
              <a:noFill/>
            </a:ln>
          </p:spPr>
          <p:txBody>
            <a:bodyPr spcFirstLastPara="1" wrap="square" lIns="182850" tIns="182850" rIns="182850" bIns="182850" anchor="ctr" anchorCtr="0">
              <a:noAutofit/>
            </a:bodyPr>
            <a:lstStyle/>
            <a:p>
              <a:endParaRPr sz="3600"/>
            </a:p>
          </p:txBody>
        </p:sp>
        <p:sp>
          <p:nvSpPr>
            <p:cNvPr id="3221" name="Google Shape;3221;p35"/>
            <p:cNvSpPr/>
            <p:nvPr/>
          </p:nvSpPr>
          <p:spPr>
            <a:xfrm>
              <a:off x="7914362" y="2999764"/>
              <a:ext cx="147419" cy="148450"/>
            </a:xfrm>
            <a:custGeom>
              <a:avLst/>
              <a:gdLst/>
              <a:ahLst/>
              <a:cxnLst/>
              <a:rect l="l" t="t" r="r" b="b"/>
              <a:pathLst>
                <a:path w="4435" h="4466" extrusionOk="0">
                  <a:moveTo>
                    <a:pt x="2217" y="0"/>
                  </a:moveTo>
                  <a:cubicBezTo>
                    <a:pt x="982" y="0"/>
                    <a:pt x="0" y="1014"/>
                    <a:pt x="0" y="2249"/>
                  </a:cubicBezTo>
                  <a:cubicBezTo>
                    <a:pt x="0" y="3452"/>
                    <a:pt x="982" y="4466"/>
                    <a:pt x="2217" y="4466"/>
                  </a:cubicBezTo>
                  <a:cubicBezTo>
                    <a:pt x="3452" y="4466"/>
                    <a:pt x="4434" y="3452"/>
                    <a:pt x="4434" y="2249"/>
                  </a:cubicBezTo>
                  <a:cubicBezTo>
                    <a:pt x="4434" y="1014"/>
                    <a:pt x="3452" y="0"/>
                    <a:pt x="2217" y="0"/>
                  </a:cubicBezTo>
                  <a:close/>
                </a:path>
              </a:pathLst>
            </a:custGeom>
            <a:solidFill>
              <a:srgbClr val="30475E"/>
            </a:solidFill>
            <a:ln>
              <a:noFill/>
            </a:ln>
          </p:spPr>
          <p:txBody>
            <a:bodyPr spcFirstLastPara="1" wrap="square" lIns="182850" tIns="182850" rIns="182850" bIns="182850" anchor="ctr" anchorCtr="0">
              <a:noAutofit/>
            </a:bodyPr>
            <a:lstStyle/>
            <a:p>
              <a:endParaRPr sz="3600"/>
            </a:p>
          </p:txBody>
        </p:sp>
        <p:sp>
          <p:nvSpPr>
            <p:cNvPr id="3222" name="Google Shape;3222;p35"/>
            <p:cNvSpPr/>
            <p:nvPr/>
          </p:nvSpPr>
          <p:spPr>
            <a:xfrm>
              <a:off x="7990149" y="1612326"/>
              <a:ext cx="372687" cy="372687"/>
            </a:xfrm>
            <a:custGeom>
              <a:avLst/>
              <a:gdLst/>
              <a:ahLst/>
              <a:cxnLst/>
              <a:rect l="l" t="t" r="r" b="b"/>
              <a:pathLst>
                <a:path w="11212" h="11212" extrusionOk="0">
                  <a:moveTo>
                    <a:pt x="5606" y="1"/>
                  </a:moveTo>
                  <a:cubicBezTo>
                    <a:pt x="2502" y="1"/>
                    <a:pt x="1" y="2503"/>
                    <a:pt x="1" y="5606"/>
                  </a:cubicBezTo>
                  <a:cubicBezTo>
                    <a:pt x="1" y="8678"/>
                    <a:pt x="2502" y="11212"/>
                    <a:pt x="5606" y="11212"/>
                  </a:cubicBezTo>
                  <a:cubicBezTo>
                    <a:pt x="8710" y="11212"/>
                    <a:pt x="11211" y="8678"/>
                    <a:pt x="11211" y="5606"/>
                  </a:cubicBezTo>
                  <a:cubicBezTo>
                    <a:pt x="11211" y="2503"/>
                    <a:pt x="8710" y="1"/>
                    <a:pt x="5606" y="1"/>
                  </a:cubicBez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223" name="Google Shape;3223;p35"/>
            <p:cNvSpPr/>
            <p:nvPr/>
          </p:nvSpPr>
          <p:spPr>
            <a:xfrm>
              <a:off x="8060684" y="1723913"/>
              <a:ext cx="107398" cy="140040"/>
            </a:xfrm>
            <a:custGeom>
              <a:avLst/>
              <a:gdLst/>
              <a:ahLst/>
              <a:cxnLst/>
              <a:rect l="l" t="t" r="r" b="b"/>
              <a:pathLst>
                <a:path w="3231" h="4213" extrusionOk="0">
                  <a:moveTo>
                    <a:pt x="1679" y="1"/>
                  </a:moveTo>
                  <a:cubicBezTo>
                    <a:pt x="1109" y="1"/>
                    <a:pt x="539" y="191"/>
                    <a:pt x="0" y="634"/>
                  </a:cubicBezTo>
                  <a:lnTo>
                    <a:pt x="380" y="1426"/>
                  </a:lnTo>
                  <a:cubicBezTo>
                    <a:pt x="570" y="1267"/>
                    <a:pt x="760" y="1141"/>
                    <a:pt x="982" y="1046"/>
                  </a:cubicBezTo>
                  <a:cubicBezTo>
                    <a:pt x="1172" y="951"/>
                    <a:pt x="1362" y="887"/>
                    <a:pt x="1520" y="887"/>
                  </a:cubicBezTo>
                  <a:cubicBezTo>
                    <a:pt x="1679" y="887"/>
                    <a:pt x="1774" y="919"/>
                    <a:pt x="1869" y="982"/>
                  </a:cubicBezTo>
                  <a:cubicBezTo>
                    <a:pt x="1964" y="1046"/>
                    <a:pt x="1996" y="1141"/>
                    <a:pt x="1996" y="1236"/>
                  </a:cubicBezTo>
                  <a:cubicBezTo>
                    <a:pt x="1996" y="1331"/>
                    <a:pt x="1964" y="1457"/>
                    <a:pt x="1869" y="1584"/>
                  </a:cubicBezTo>
                  <a:cubicBezTo>
                    <a:pt x="1806" y="1679"/>
                    <a:pt x="1711" y="1806"/>
                    <a:pt x="1584" y="1932"/>
                  </a:cubicBezTo>
                  <a:lnTo>
                    <a:pt x="95" y="3516"/>
                  </a:lnTo>
                  <a:lnTo>
                    <a:pt x="95" y="4213"/>
                  </a:lnTo>
                  <a:lnTo>
                    <a:pt x="3231" y="4213"/>
                  </a:lnTo>
                  <a:lnTo>
                    <a:pt x="3231" y="3358"/>
                  </a:lnTo>
                  <a:lnTo>
                    <a:pt x="1489" y="3358"/>
                  </a:lnTo>
                  <a:lnTo>
                    <a:pt x="2312" y="2502"/>
                  </a:lnTo>
                  <a:cubicBezTo>
                    <a:pt x="2566" y="2217"/>
                    <a:pt x="2756" y="1996"/>
                    <a:pt x="2914" y="1742"/>
                  </a:cubicBezTo>
                  <a:cubicBezTo>
                    <a:pt x="3041" y="1521"/>
                    <a:pt x="3104" y="1299"/>
                    <a:pt x="3104" y="1077"/>
                  </a:cubicBezTo>
                  <a:cubicBezTo>
                    <a:pt x="3104" y="887"/>
                    <a:pt x="3041" y="697"/>
                    <a:pt x="2914" y="507"/>
                  </a:cubicBezTo>
                  <a:cubicBezTo>
                    <a:pt x="2819" y="349"/>
                    <a:pt x="2629" y="222"/>
                    <a:pt x="2407" y="127"/>
                  </a:cubicBezTo>
                  <a:cubicBezTo>
                    <a:pt x="2217" y="32"/>
                    <a:pt x="1964" y="1"/>
                    <a:pt x="1679" y="1"/>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3224" name="Google Shape;3224;p35"/>
            <p:cNvSpPr/>
            <p:nvPr/>
          </p:nvSpPr>
          <p:spPr>
            <a:xfrm>
              <a:off x="8174365" y="1724977"/>
              <a:ext cx="111620" cy="138976"/>
            </a:xfrm>
            <a:custGeom>
              <a:avLst/>
              <a:gdLst/>
              <a:ahLst/>
              <a:cxnLst/>
              <a:rect l="l" t="t" r="r" b="b"/>
              <a:pathLst>
                <a:path w="3358" h="4181" extrusionOk="0">
                  <a:moveTo>
                    <a:pt x="1172" y="0"/>
                  </a:moveTo>
                  <a:lnTo>
                    <a:pt x="1" y="2565"/>
                  </a:lnTo>
                  <a:lnTo>
                    <a:pt x="1" y="3294"/>
                  </a:lnTo>
                  <a:lnTo>
                    <a:pt x="1837" y="3294"/>
                  </a:lnTo>
                  <a:lnTo>
                    <a:pt x="1837" y="4181"/>
                  </a:lnTo>
                  <a:lnTo>
                    <a:pt x="2819" y="4181"/>
                  </a:lnTo>
                  <a:lnTo>
                    <a:pt x="2819" y="3294"/>
                  </a:lnTo>
                  <a:lnTo>
                    <a:pt x="3358" y="3294"/>
                  </a:lnTo>
                  <a:lnTo>
                    <a:pt x="3358" y="2470"/>
                  </a:lnTo>
                  <a:lnTo>
                    <a:pt x="2819" y="2470"/>
                  </a:lnTo>
                  <a:lnTo>
                    <a:pt x="2819" y="1584"/>
                  </a:lnTo>
                  <a:lnTo>
                    <a:pt x="1837" y="1584"/>
                  </a:lnTo>
                  <a:lnTo>
                    <a:pt x="1837" y="2470"/>
                  </a:lnTo>
                  <a:lnTo>
                    <a:pt x="1077" y="2470"/>
                  </a:lnTo>
                  <a:lnTo>
                    <a:pt x="2186" y="0"/>
                  </a:ln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3225" name="Google Shape;3225;p35"/>
            <p:cNvSpPr/>
            <p:nvPr/>
          </p:nvSpPr>
          <p:spPr>
            <a:xfrm>
              <a:off x="8067000" y="1871299"/>
              <a:ext cx="212670" cy="55810"/>
            </a:xfrm>
            <a:custGeom>
              <a:avLst/>
              <a:gdLst/>
              <a:ahLst/>
              <a:cxnLst/>
              <a:rect l="l" t="t" r="r" b="b"/>
              <a:pathLst>
                <a:path w="6398" h="1679" extrusionOk="0">
                  <a:moveTo>
                    <a:pt x="1267" y="0"/>
                  </a:moveTo>
                  <a:lnTo>
                    <a:pt x="0" y="887"/>
                  </a:lnTo>
                  <a:lnTo>
                    <a:pt x="1267" y="1679"/>
                  </a:lnTo>
                  <a:lnTo>
                    <a:pt x="1267" y="1172"/>
                  </a:lnTo>
                  <a:lnTo>
                    <a:pt x="6081" y="1172"/>
                  </a:lnTo>
                  <a:cubicBezTo>
                    <a:pt x="6271" y="1172"/>
                    <a:pt x="6398" y="1045"/>
                    <a:pt x="6398" y="855"/>
                  </a:cubicBezTo>
                  <a:cubicBezTo>
                    <a:pt x="6398" y="665"/>
                    <a:pt x="6271" y="507"/>
                    <a:pt x="6081" y="507"/>
                  </a:cubicBezTo>
                  <a:lnTo>
                    <a:pt x="1267" y="507"/>
                  </a:lnTo>
                  <a:lnTo>
                    <a:pt x="1267" y="0"/>
                  </a:ln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3226" name="Google Shape;3226;p35"/>
            <p:cNvSpPr/>
            <p:nvPr/>
          </p:nvSpPr>
          <p:spPr>
            <a:xfrm>
              <a:off x="8067000" y="1657599"/>
              <a:ext cx="212670" cy="55810"/>
            </a:xfrm>
            <a:custGeom>
              <a:avLst/>
              <a:gdLst/>
              <a:ahLst/>
              <a:cxnLst/>
              <a:rect l="l" t="t" r="r" b="b"/>
              <a:pathLst>
                <a:path w="6398" h="1679" extrusionOk="0">
                  <a:moveTo>
                    <a:pt x="5131" y="0"/>
                  </a:moveTo>
                  <a:lnTo>
                    <a:pt x="5131" y="507"/>
                  </a:lnTo>
                  <a:lnTo>
                    <a:pt x="317" y="507"/>
                  </a:lnTo>
                  <a:cubicBezTo>
                    <a:pt x="127" y="507"/>
                    <a:pt x="0" y="666"/>
                    <a:pt x="0" y="856"/>
                  </a:cubicBezTo>
                  <a:cubicBezTo>
                    <a:pt x="0" y="1046"/>
                    <a:pt x="127" y="1172"/>
                    <a:pt x="317" y="1172"/>
                  </a:cubicBezTo>
                  <a:lnTo>
                    <a:pt x="5131" y="1172"/>
                  </a:lnTo>
                  <a:lnTo>
                    <a:pt x="5131" y="1679"/>
                  </a:lnTo>
                  <a:lnTo>
                    <a:pt x="6398" y="887"/>
                  </a:lnTo>
                  <a:lnTo>
                    <a:pt x="5131" y="0"/>
                  </a:lnTo>
                  <a:close/>
                </a:path>
              </a:pathLst>
            </a:custGeom>
            <a:solidFill>
              <a:srgbClr val="FFFFFF"/>
            </a:solidFill>
            <a:ln>
              <a:noFill/>
            </a:ln>
          </p:spPr>
          <p:txBody>
            <a:bodyPr spcFirstLastPara="1" wrap="square" lIns="182850" tIns="182850" rIns="182850" bIns="182850" anchor="ctr" anchorCtr="0">
              <a:noAutofit/>
            </a:bodyPr>
            <a:lstStyle/>
            <a:p>
              <a:endParaRPr sz="3600"/>
            </a:p>
          </p:txBody>
        </p:sp>
      </p:grpSp>
      <p:grpSp>
        <p:nvGrpSpPr>
          <p:cNvPr id="3227" name="Google Shape;3227;p35"/>
          <p:cNvGrpSpPr/>
          <p:nvPr/>
        </p:nvGrpSpPr>
        <p:grpSpPr>
          <a:xfrm>
            <a:off x="5891120" y="2986383"/>
            <a:ext cx="2307588" cy="3233854"/>
            <a:chOff x="3942581" y="1282851"/>
            <a:chExt cx="1153794" cy="1616927"/>
          </a:xfrm>
        </p:grpSpPr>
        <p:sp>
          <p:nvSpPr>
            <p:cNvPr id="3228" name="Google Shape;3228;p35"/>
            <p:cNvSpPr/>
            <p:nvPr/>
          </p:nvSpPr>
          <p:spPr>
            <a:xfrm>
              <a:off x="3942581" y="1282851"/>
              <a:ext cx="1153794" cy="247405"/>
            </a:xfrm>
            <a:custGeom>
              <a:avLst/>
              <a:gdLst/>
              <a:ahLst/>
              <a:cxnLst/>
              <a:rect l="l" t="t" r="r" b="b"/>
              <a:pathLst>
                <a:path w="34711" h="7443" extrusionOk="0">
                  <a:moveTo>
                    <a:pt x="1046" y="0"/>
                  </a:moveTo>
                  <a:cubicBezTo>
                    <a:pt x="476" y="0"/>
                    <a:pt x="1" y="475"/>
                    <a:pt x="1" y="1045"/>
                  </a:cubicBezTo>
                  <a:lnTo>
                    <a:pt x="1" y="6366"/>
                  </a:lnTo>
                  <a:cubicBezTo>
                    <a:pt x="1" y="6968"/>
                    <a:pt x="476" y="7443"/>
                    <a:pt x="1046" y="7443"/>
                  </a:cubicBezTo>
                  <a:lnTo>
                    <a:pt x="33634" y="7443"/>
                  </a:lnTo>
                  <a:cubicBezTo>
                    <a:pt x="34235" y="7443"/>
                    <a:pt x="34710" y="6968"/>
                    <a:pt x="34710" y="6366"/>
                  </a:cubicBezTo>
                  <a:lnTo>
                    <a:pt x="34710" y="1045"/>
                  </a:lnTo>
                  <a:cubicBezTo>
                    <a:pt x="34710" y="475"/>
                    <a:pt x="34235" y="0"/>
                    <a:pt x="33634" y="0"/>
                  </a:cubicBezTo>
                  <a:close/>
                </a:path>
              </a:pathLst>
            </a:custGeom>
            <a:solidFill>
              <a:srgbClr val="EEEEEE"/>
            </a:solidFill>
            <a:ln>
              <a:noFill/>
            </a:ln>
          </p:spPr>
          <p:txBody>
            <a:bodyPr spcFirstLastPara="1" wrap="square" lIns="182850" tIns="182850" rIns="182850" bIns="182850" anchor="ctr" anchorCtr="0">
              <a:noAutofit/>
            </a:bodyPr>
            <a:lstStyle/>
            <a:p>
              <a:endParaRPr sz="3600"/>
            </a:p>
          </p:txBody>
        </p:sp>
        <p:sp>
          <p:nvSpPr>
            <p:cNvPr id="3229" name="Google Shape;3229;p35"/>
            <p:cNvSpPr/>
            <p:nvPr/>
          </p:nvSpPr>
          <p:spPr>
            <a:xfrm>
              <a:off x="4004706" y="1336534"/>
              <a:ext cx="141104" cy="140040"/>
            </a:xfrm>
            <a:custGeom>
              <a:avLst/>
              <a:gdLst/>
              <a:ahLst/>
              <a:cxnLst/>
              <a:rect l="l" t="t" r="r" b="b"/>
              <a:pathLst>
                <a:path w="4245" h="4213" extrusionOk="0">
                  <a:moveTo>
                    <a:pt x="3167" y="697"/>
                  </a:moveTo>
                  <a:cubicBezTo>
                    <a:pt x="3357" y="697"/>
                    <a:pt x="3516" y="856"/>
                    <a:pt x="3516" y="1077"/>
                  </a:cubicBezTo>
                  <a:lnTo>
                    <a:pt x="3516" y="3136"/>
                  </a:lnTo>
                  <a:cubicBezTo>
                    <a:pt x="3516" y="3357"/>
                    <a:pt x="3357" y="3516"/>
                    <a:pt x="3167" y="3516"/>
                  </a:cubicBezTo>
                  <a:lnTo>
                    <a:pt x="1077" y="3516"/>
                  </a:lnTo>
                  <a:cubicBezTo>
                    <a:pt x="887" y="3516"/>
                    <a:pt x="729" y="3357"/>
                    <a:pt x="729" y="3136"/>
                  </a:cubicBezTo>
                  <a:lnTo>
                    <a:pt x="729" y="1077"/>
                  </a:lnTo>
                  <a:cubicBezTo>
                    <a:pt x="729" y="856"/>
                    <a:pt x="887" y="697"/>
                    <a:pt x="1077" y="697"/>
                  </a:cubicBezTo>
                  <a:close/>
                  <a:moveTo>
                    <a:pt x="1077" y="0"/>
                  </a:moveTo>
                  <a:cubicBezTo>
                    <a:pt x="475" y="0"/>
                    <a:pt x="0" y="476"/>
                    <a:pt x="0" y="1077"/>
                  </a:cubicBezTo>
                  <a:lnTo>
                    <a:pt x="0" y="3136"/>
                  </a:lnTo>
                  <a:cubicBezTo>
                    <a:pt x="0" y="3737"/>
                    <a:pt x="475" y="4212"/>
                    <a:pt x="1077" y="4212"/>
                  </a:cubicBezTo>
                  <a:lnTo>
                    <a:pt x="3167" y="4212"/>
                  </a:lnTo>
                  <a:cubicBezTo>
                    <a:pt x="3737" y="4212"/>
                    <a:pt x="4244" y="3737"/>
                    <a:pt x="4244" y="3136"/>
                  </a:cubicBezTo>
                  <a:lnTo>
                    <a:pt x="4244" y="1077"/>
                  </a:lnTo>
                  <a:cubicBezTo>
                    <a:pt x="4244" y="476"/>
                    <a:pt x="3737" y="0"/>
                    <a:pt x="3167" y="0"/>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3230" name="Google Shape;3230;p35"/>
            <p:cNvSpPr/>
            <p:nvPr/>
          </p:nvSpPr>
          <p:spPr>
            <a:xfrm>
              <a:off x="3942581" y="1622863"/>
              <a:ext cx="1153794" cy="247405"/>
            </a:xfrm>
            <a:custGeom>
              <a:avLst/>
              <a:gdLst/>
              <a:ahLst/>
              <a:cxnLst/>
              <a:rect l="l" t="t" r="r" b="b"/>
              <a:pathLst>
                <a:path w="34711" h="7443" extrusionOk="0">
                  <a:moveTo>
                    <a:pt x="1046" y="0"/>
                  </a:moveTo>
                  <a:cubicBezTo>
                    <a:pt x="476" y="0"/>
                    <a:pt x="1" y="475"/>
                    <a:pt x="1" y="1077"/>
                  </a:cubicBezTo>
                  <a:lnTo>
                    <a:pt x="1" y="6398"/>
                  </a:lnTo>
                  <a:cubicBezTo>
                    <a:pt x="1" y="6968"/>
                    <a:pt x="476" y="7443"/>
                    <a:pt x="1046" y="7443"/>
                  </a:cubicBezTo>
                  <a:lnTo>
                    <a:pt x="33634" y="7443"/>
                  </a:lnTo>
                  <a:cubicBezTo>
                    <a:pt x="34235" y="7443"/>
                    <a:pt x="34710" y="6968"/>
                    <a:pt x="34710" y="6398"/>
                  </a:cubicBezTo>
                  <a:lnTo>
                    <a:pt x="34710" y="1077"/>
                  </a:lnTo>
                  <a:cubicBezTo>
                    <a:pt x="34710" y="475"/>
                    <a:pt x="34235" y="0"/>
                    <a:pt x="33634" y="0"/>
                  </a:cubicBezTo>
                  <a:close/>
                </a:path>
              </a:pathLst>
            </a:custGeom>
            <a:solidFill>
              <a:srgbClr val="EEEEEE"/>
            </a:solidFill>
            <a:ln>
              <a:noFill/>
            </a:ln>
          </p:spPr>
          <p:txBody>
            <a:bodyPr spcFirstLastPara="1" wrap="square" lIns="182850" tIns="182850" rIns="182850" bIns="182850" anchor="ctr" anchorCtr="0">
              <a:noAutofit/>
            </a:bodyPr>
            <a:lstStyle/>
            <a:p>
              <a:endParaRPr sz="3600"/>
            </a:p>
          </p:txBody>
        </p:sp>
        <p:sp>
          <p:nvSpPr>
            <p:cNvPr id="3231" name="Google Shape;3231;p35"/>
            <p:cNvSpPr/>
            <p:nvPr/>
          </p:nvSpPr>
          <p:spPr>
            <a:xfrm>
              <a:off x="4004706" y="1676546"/>
              <a:ext cx="141104" cy="141104"/>
            </a:xfrm>
            <a:custGeom>
              <a:avLst/>
              <a:gdLst/>
              <a:ahLst/>
              <a:cxnLst/>
              <a:rect l="l" t="t" r="r" b="b"/>
              <a:pathLst>
                <a:path w="4245" h="4245" extrusionOk="0">
                  <a:moveTo>
                    <a:pt x="3167" y="729"/>
                  </a:moveTo>
                  <a:cubicBezTo>
                    <a:pt x="3357" y="729"/>
                    <a:pt x="3516" y="887"/>
                    <a:pt x="3516" y="1077"/>
                  </a:cubicBezTo>
                  <a:lnTo>
                    <a:pt x="3516" y="3167"/>
                  </a:lnTo>
                  <a:cubicBezTo>
                    <a:pt x="3516" y="3357"/>
                    <a:pt x="3357" y="3516"/>
                    <a:pt x="3167" y="3516"/>
                  </a:cubicBezTo>
                  <a:lnTo>
                    <a:pt x="1077" y="3516"/>
                  </a:lnTo>
                  <a:cubicBezTo>
                    <a:pt x="887" y="3516"/>
                    <a:pt x="729" y="3357"/>
                    <a:pt x="729" y="3167"/>
                  </a:cubicBezTo>
                  <a:lnTo>
                    <a:pt x="729" y="1077"/>
                  </a:lnTo>
                  <a:cubicBezTo>
                    <a:pt x="729" y="887"/>
                    <a:pt x="887" y="729"/>
                    <a:pt x="1077" y="729"/>
                  </a:cubicBezTo>
                  <a:close/>
                  <a:moveTo>
                    <a:pt x="1077" y="1"/>
                  </a:moveTo>
                  <a:cubicBezTo>
                    <a:pt x="475" y="1"/>
                    <a:pt x="0" y="476"/>
                    <a:pt x="0" y="1077"/>
                  </a:cubicBezTo>
                  <a:lnTo>
                    <a:pt x="0" y="3167"/>
                  </a:lnTo>
                  <a:cubicBezTo>
                    <a:pt x="0" y="3769"/>
                    <a:pt x="475" y="4244"/>
                    <a:pt x="1077" y="4244"/>
                  </a:cubicBezTo>
                  <a:lnTo>
                    <a:pt x="3167" y="4244"/>
                  </a:lnTo>
                  <a:cubicBezTo>
                    <a:pt x="3737" y="4244"/>
                    <a:pt x="4244" y="3769"/>
                    <a:pt x="4244" y="3167"/>
                  </a:cubicBezTo>
                  <a:lnTo>
                    <a:pt x="4244" y="1077"/>
                  </a:lnTo>
                  <a:cubicBezTo>
                    <a:pt x="4244" y="476"/>
                    <a:pt x="3737" y="1"/>
                    <a:pt x="3167" y="1"/>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3232" name="Google Shape;3232;p35"/>
            <p:cNvSpPr/>
            <p:nvPr/>
          </p:nvSpPr>
          <p:spPr>
            <a:xfrm>
              <a:off x="3942581" y="1963939"/>
              <a:ext cx="1153794" cy="247405"/>
            </a:xfrm>
            <a:custGeom>
              <a:avLst/>
              <a:gdLst/>
              <a:ahLst/>
              <a:cxnLst/>
              <a:rect l="l" t="t" r="r" b="b"/>
              <a:pathLst>
                <a:path w="34711" h="7443" extrusionOk="0">
                  <a:moveTo>
                    <a:pt x="1046" y="0"/>
                  </a:moveTo>
                  <a:cubicBezTo>
                    <a:pt x="476" y="0"/>
                    <a:pt x="1" y="475"/>
                    <a:pt x="1" y="1045"/>
                  </a:cubicBezTo>
                  <a:lnTo>
                    <a:pt x="1" y="6366"/>
                  </a:lnTo>
                  <a:cubicBezTo>
                    <a:pt x="1" y="6967"/>
                    <a:pt x="476" y="7442"/>
                    <a:pt x="1046" y="7442"/>
                  </a:cubicBezTo>
                  <a:lnTo>
                    <a:pt x="33634" y="7442"/>
                  </a:lnTo>
                  <a:cubicBezTo>
                    <a:pt x="34235" y="7442"/>
                    <a:pt x="34710" y="6967"/>
                    <a:pt x="34710" y="6366"/>
                  </a:cubicBezTo>
                  <a:lnTo>
                    <a:pt x="34710" y="1045"/>
                  </a:lnTo>
                  <a:cubicBezTo>
                    <a:pt x="34710" y="475"/>
                    <a:pt x="34235" y="0"/>
                    <a:pt x="33634" y="0"/>
                  </a:cubicBezTo>
                  <a:close/>
                </a:path>
              </a:pathLst>
            </a:custGeom>
            <a:solidFill>
              <a:srgbClr val="EEEEEE"/>
            </a:solidFill>
            <a:ln>
              <a:noFill/>
            </a:ln>
          </p:spPr>
          <p:txBody>
            <a:bodyPr spcFirstLastPara="1" wrap="square" lIns="182850" tIns="182850" rIns="182850" bIns="182850" anchor="ctr" anchorCtr="0">
              <a:noAutofit/>
            </a:bodyPr>
            <a:lstStyle/>
            <a:p>
              <a:endParaRPr sz="3600"/>
            </a:p>
          </p:txBody>
        </p:sp>
        <p:sp>
          <p:nvSpPr>
            <p:cNvPr id="3233" name="Google Shape;3233;p35"/>
            <p:cNvSpPr/>
            <p:nvPr/>
          </p:nvSpPr>
          <p:spPr>
            <a:xfrm>
              <a:off x="4004706" y="2017622"/>
              <a:ext cx="141104" cy="140040"/>
            </a:xfrm>
            <a:custGeom>
              <a:avLst/>
              <a:gdLst/>
              <a:ahLst/>
              <a:cxnLst/>
              <a:rect l="l" t="t" r="r" b="b"/>
              <a:pathLst>
                <a:path w="4245" h="4213" extrusionOk="0">
                  <a:moveTo>
                    <a:pt x="3167" y="697"/>
                  </a:moveTo>
                  <a:cubicBezTo>
                    <a:pt x="3357" y="697"/>
                    <a:pt x="3516" y="855"/>
                    <a:pt x="3516" y="1077"/>
                  </a:cubicBezTo>
                  <a:lnTo>
                    <a:pt x="3516" y="3167"/>
                  </a:lnTo>
                  <a:cubicBezTo>
                    <a:pt x="3516" y="3357"/>
                    <a:pt x="3357" y="3515"/>
                    <a:pt x="3167" y="3515"/>
                  </a:cubicBezTo>
                  <a:lnTo>
                    <a:pt x="1077" y="3515"/>
                  </a:lnTo>
                  <a:cubicBezTo>
                    <a:pt x="887" y="3515"/>
                    <a:pt x="729" y="3357"/>
                    <a:pt x="729" y="3167"/>
                  </a:cubicBezTo>
                  <a:lnTo>
                    <a:pt x="729" y="1077"/>
                  </a:lnTo>
                  <a:cubicBezTo>
                    <a:pt x="729" y="855"/>
                    <a:pt x="887" y="697"/>
                    <a:pt x="1077" y="697"/>
                  </a:cubicBezTo>
                  <a:close/>
                  <a:moveTo>
                    <a:pt x="1077" y="0"/>
                  </a:moveTo>
                  <a:cubicBezTo>
                    <a:pt x="475" y="0"/>
                    <a:pt x="0" y="475"/>
                    <a:pt x="0" y="1077"/>
                  </a:cubicBezTo>
                  <a:lnTo>
                    <a:pt x="0" y="3167"/>
                  </a:lnTo>
                  <a:cubicBezTo>
                    <a:pt x="0" y="3737"/>
                    <a:pt x="475" y="4212"/>
                    <a:pt x="1077" y="4212"/>
                  </a:cubicBezTo>
                  <a:lnTo>
                    <a:pt x="3167" y="4212"/>
                  </a:lnTo>
                  <a:cubicBezTo>
                    <a:pt x="3737" y="4212"/>
                    <a:pt x="4244" y="3737"/>
                    <a:pt x="4244" y="3167"/>
                  </a:cubicBezTo>
                  <a:lnTo>
                    <a:pt x="4244" y="1077"/>
                  </a:lnTo>
                  <a:cubicBezTo>
                    <a:pt x="4244" y="475"/>
                    <a:pt x="3737" y="0"/>
                    <a:pt x="3167" y="0"/>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3234" name="Google Shape;3234;p35"/>
            <p:cNvSpPr/>
            <p:nvPr/>
          </p:nvSpPr>
          <p:spPr>
            <a:xfrm>
              <a:off x="3942581" y="2303951"/>
              <a:ext cx="1153794" cy="248469"/>
            </a:xfrm>
            <a:custGeom>
              <a:avLst/>
              <a:gdLst/>
              <a:ahLst/>
              <a:cxnLst/>
              <a:rect l="l" t="t" r="r" b="b"/>
              <a:pathLst>
                <a:path w="34711" h="7475" extrusionOk="0">
                  <a:moveTo>
                    <a:pt x="1046" y="0"/>
                  </a:moveTo>
                  <a:cubicBezTo>
                    <a:pt x="476" y="0"/>
                    <a:pt x="1" y="475"/>
                    <a:pt x="1" y="1077"/>
                  </a:cubicBezTo>
                  <a:lnTo>
                    <a:pt x="1" y="6397"/>
                  </a:lnTo>
                  <a:cubicBezTo>
                    <a:pt x="1" y="6999"/>
                    <a:pt x="476" y="7474"/>
                    <a:pt x="1046" y="7474"/>
                  </a:cubicBezTo>
                  <a:lnTo>
                    <a:pt x="33634" y="7474"/>
                  </a:lnTo>
                  <a:cubicBezTo>
                    <a:pt x="34235" y="7474"/>
                    <a:pt x="34710" y="6999"/>
                    <a:pt x="34710" y="6397"/>
                  </a:cubicBezTo>
                  <a:lnTo>
                    <a:pt x="34710" y="1077"/>
                  </a:lnTo>
                  <a:cubicBezTo>
                    <a:pt x="34710" y="475"/>
                    <a:pt x="34235" y="0"/>
                    <a:pt x="33634" y="0"/>
                  </a:cubicBezTo>
                  <a:close/>
                </a:path>
              </a:pathLst>
            </a:custGeom>
            <a:solidFill>
              <a:srgbClr val="EEEEEE"/>
            </a:solidFill>
            <a:ln>
              <a:noFill/>
            </a:ln>
          </p:spPr>
          <p:txBody>
            <a:bodyPr spcFirstLastPara="1" wrap="square" lIns="182850" tIns="182850" rIns="182850" bIns="182850" anchor="ctr" anchorCtr="0">
              <a:noAutofit/>
            </a:bodyPr>
            <a:lstStyle/>
            <a:p>
              <a:endParaRPr sz="3600"/>
            </a:p>
          </p:txBody>
        </p:sp>
        <p:sp>
          <p:nvSpPr>
            <p:cNvPr id="3235" name="Google Shape;3235;p35"/>
            <p:cNvSpPr/>
            <p:nvPr/>
          </p:nvSpPr>
          <p:spPr>
            <a:xfrm>
              <a:off x="4004706" y="2357634"/>
              <a:ext cx="141104" cy="141071"/>
            </a:xfrm>
            <a:custGeom>
              <a:avLst/>
              <a:gdLst/>
              <a:ahLst/>
              <a:cxnLst/>
              <a:rect l="l" t="t" r="r" b="b"/>
              <a:pathLst>
                <a:path w="4245" h="4244" extrusionOk="0">
                  <a:moveTo>
                    <a:pt x="3167" y="729"/>
                  </a:moveTo>
                  <a:cubicBezTo>
                    <a:pt x="3357" y="729"/>
                    <a:pt x="3516" y="887"/>
                    <a:pt x="3516" y="1077"/>
                  </a:cubicBezTo>
                  <a:lnTo>
                    <a:pt x="3516" y="3167"/>
                  </a:lnTo>
                  <a:cubicBezTo>
                    <a:pt x="3516" y="3357"/>
                    <a:pt x="3357" y="3516"/>
                    <a:pt x="3167" y="3516"/>
                  </a:cubicBezTo>
                  <a:lnTo>
                    <a:pt x="1077" y="3516"/>
                  </a:lnTo>
                  <a:cubicBezTo>
                    <a:pt x="887" y="3516"/>
                    <a:pt x="729" y="3357"/>
                    <a:pt x="729" y="3167"/>
                  </a:cubicBezTo>
                  <a:lnTo>
                    <a:pt x="729" y="1077"/>
                  </a:lnTo>
                  <a:cubicBezTo>
                    <a:pt x="729" y="887"/>
                    <a:pt x="887" y="729"/>
                    <a:pt x="1077" y="729"/>
                  </a:cubicBezTo>
                  <a:close/>
                  <a:moveTo>
                    <a:pt x="1077" y="0"/>
                  </a:moveTo>
                  <a:cubicBezTo>
                    <a:pt x="475" y="0"/>
                    <a:pt x="0" y="507"/>
                    <a:pt x="0" y="1077"/>
                  </a:cubicBezTo>
                  <a:lnTo>
                    <a:pt x="0" y="3167"/>
                  </a:lnTo>
                  <a:cubicBezTo>
                    <a:pt x="0" y="3769"/>
                    <a:pt x="475" y="4244"/>
                    <a:pt x="1077" y="4244"/>
                  </a:cubicBezTo>
                  <a:lnTo>
                    <a:pt x="3167" y="4244"/>
                  </a:lnTo>
                  <a:cubicBezTo>
                    <a:pt x="3737" y="4244"/>
                    <a:pt x="4244" y="3769"/>
                    <a:pt x="4244" y="3167"/>
                  </a:cubicBezTo>
                  <a:lnTo>
                    <a:pt x="4244" y="1077"/>
                  </a:lnTo>
                  <a:cubicBezTo>
                    <a:pt x="4244" y="507"/>
                    <a:pt x="3737" y="0"/>
                    <a:pt x="3167" y="0"/>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3238" name="Google Shape;3238;p35"/>
            <p:cNvSpPr/>
            <p:nvPr/>
          </p:nvSpPr>
          <p:spPr>
            <a:xfrm>
              <a:off x="4376296" y="2785000"/>
              <a:ext cx="92673" cy="114778"/>
            </a:xfrm>
            <a:custGeom>
              <a:avLst/>
              <a:gdLst/>
              <a:ahLst/>
              <a:cxnLst/>
              <a:rect l="l" t="t" r="r" b="b"/>
              <a:pathLst>
                <a:path w="2788" h="3453" extrusionOk="0">
                  <a:moveTo>
                    <a:pt x="1394" y="571"/>
                  </a:moveTo>
                  <a:cubicBezTo>
                    <a:pt x="1647" y="571"/>
                    <a:pt x="1837" y="634"/>
                    <a:pt x="1964" y="729"/>
                  </a:cubicBezTo>
                  <a:cubicBezTo>
                    <a:pt x="2091" y="856"/>
                    <a:pt x="2154" y="1014"/>
                    <a:pt x="2154" y="1204"/>
                  </a:cubicBezTo>
                  <a:cubicBezTo>
                    <a:pt x="2154" y="1426"/>
                    <a:pt x="2091" y="1584"/>
                    <a:pt x="1964" y="1711"/>
                  </a:cubicBezTo>
                  <a:cubicBezTo>
                    <a:pt x="1837" y="1806"/>
                    <a:pt x="1647" y="1869"/>
                    <a:pt x="1394" y="1869"/>
                  </a:cubicBezTo>
                  <a:lnTo>
                    <a:pt x="666" y="1869"/>
                  </a:lnTo>
                  <a:lnTo>
                    <a:pt x="666" y="571"/>
                  </a:lnTo>
                  <a:close/>
                  <a:moveTo>
                    <a:pt x="1" y="1"/>
                  </a:moveTo>
                  <a:lnTo>
                    <a:pt x="1" y="3453"/>
                  </a:lnTo>
                  <a:lnTo>
                    <a:pt x="666" y="3453"/>
                  </a:lnTo>
                  <a:lnTo>
                    <a:pt x="666" y="2439"/>
                  </a:lnTo>
                  <a:lnTo>
                    <a:pt x="1426" y="2439"/>
                  </a:lnTo>
                  <a:cubicBezTo>
                    <a:pt x="1869" y="2439"/>
                    <a:pt x="2186" y="2344"/>
                    <a:pt x="2439" y="2123"/>
                  </a:cubicBezTo>
                  <a:cubicBezTo>
                    <a:pt x="2661" y="1901"/>
                    <a:pt x="2788" y="1584"/>
                    <a:pt x="2788" y="1173"/>
                  </a:cubicBezTo>
                  <a:cubicBezTo>
                    <a:pt x="2788" y="824"/>
                    <a:pt x="2661" y="508"/>
                    <a:pt x="2439" y="318"/>
                  </a:cubicBezTo>
                  <a:cubicBezTo>
                    <a:pt x="2186" y="96"/>
                    <a:pt x="1869" y="1"/>
                    <a:pt x="1426" y="1"/>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3239" name="Google Shape;3239;p35"/>
            <p:cNvSpPr/>
            <p:nvPr/>
          </p:nvSpPr>
          <p:spPr>
            <a:xfrm>
              <a:off x="4465778" y="2785000"/>
              <a:ext cx="123187" cy="114778"/>
            </a:xfrm>
            <a:custGeom>
              <a:avLst/>
              <a:gdLst/>
              <a:ahLst/>
              <a:cxnLst/>
              <a:rect l="l" t="t" r="r" b="b"/>
              <a:pathLst>
                <a:path w="3706" h="3453" extrusionOk="0">
                  <a:moveTo>
                    <a:pt x="1837" y="698"/>
                  </a:moveTo>
                  <a:lnTo>
                    <a:pt x="2439" y="2154"/>
                  </a:lnTo>
                  <a:lnTo>
                    <a:pt x="1236" y="2154"/>
                  </a:lnTo>
                  <a:lnTo>
                    <a:pt x="1837" y="698"/>
                  </a:lnTo>
                  <a:close/>
                  <a:moveTo>
                    <a:pt x="1521" y="1"/>
                  </a:moveTo>
                  <a:lnTo>
                    <a:pt x="1" y="3453"/>
                  </a:lnTo>
                  <a:lnTo>
                    <a:pt x="666" y="3453"/>
                  </a:lnTo>
                  <a:lnTo>
                    <a:pt x="982" y="2724"/>
                  </a:lnTo>
                  <a:lnTo>
                    <a:pt x="2692" y="2724"/>
                  </a:lnTo>
                  <a:lnTo>
                    <a:pt x="2977" y="3453"/>
                  </a:lnTo>
                  <a:lnTo>
                    <a:pt x="3706" y="3453"/>
                  </a:lnTo>
                  <a:lnTo>
                    <a:pt x="2186" y="1"/>
                  </a:ln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3240" name="Google Shape;3240;p35"/>
            <p:cNvSpPr/>
            <p:nvPr/>
          </p:nvSpPr>
          <p:spPr>
            <a:xfrm>
              <a:off x="4580523" y="2785000"/>
              <a:ext cx="106368" cy="114778"/>
            </a:xfrm>
            <a:custGeom>
              <a:avLst/>
              <a:gdLst/>
              <a:ahLst/>
              <a:cxnLst/>
              <a:rect l="l" t="t" r="r" b="b"/>
              <a:pathLst>
                <a:path w="3200" h="3453" extrusionOk="0">
                  <a:moveTo>
                    <a:pt x="0" y="1"/>
                  </a:moveTo>
                  <a:lnTo>
                    <a:pt x="1267" y="2344"/>
                  </a:lnTo>
                  <a:lnTo>
                    <a:pt x="1267" y="3453"/>
                  </a:lnTo>
                  <a:lnTo>
                    <a:pt x="1932" y="3453"/>
                  </a:lnTo>
                  <a:lnTo>
                    <a:pt x="1932" y="2344"/>
                  </a:lnTo>
                  <a:lnTo>
                    <a:pt x="3199" y="1"/>
                  </a:lnTo>
                  <a:lnTo>
                    <a:pt x="2534" y="1"/>
                  </a:lnTo>
                  <a:lnTo>
                    <a:pt x="1616" y="1616"/>
                  </a:lnTo>
                  <a:lnTo>
                    <a:pt x="665" y="1"/>
                  </a:ln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3241" name="Google Shape;3241;p35"/>
            <p:cNvSpPr/>
            <p:nvPr/>
          </p:nvSpPr>
          <p:spPr>
            <a:xfrm>
              <a:off x="4038379" y="1347071"/>
              <a:ext cx="149514" cy="91609"/>
            </a:xfrm>
            <a:custGeom>
              <a:avLst/>
              <a:gdLst/>
              <a:ahLst/>
              <a:cxnLst/>
              <a:rect l="l" t="t" r="r" b="b"/>
              <a:pathLst>
                <a:path w="4498" h="2756" extrusionOk="0">
                  <a:moveTo>
                    <a:pt x="4086" y="0"/>
                  </a:moveTo>
                  <a:lnTo>
                    <a:pt x="1173" y="1932"/>
                  </a:lnTo>
                  <a:lnTo>
                    <a:pt x="539" y="1109"/>
                  </a:lnTo>
                  <a:lnTo>
                    <a:pt x="1" y="1520"/>
                  </a:lnTo>
                  <a:lnTo>
                    <a:pt x="793" y="2629"/>
                  </a:lnTo>
                  <a:cubicBezTo>
                    <a:pt x="888" y="2724"/>
                    <a:pt x="983" y="2755"/>
                    <a:pt x="1078" y="2755"/>
                  </a:cubicBezTo>
                  <a:cubicBezTo>
                    <a:pt x="1173" y="2755"/>
                    <a:pt x="1236" y="2755"/>
                    <a:pt x="1299" y="2692"/>
                  </a:cubicBezTo>
                  <a:lnTo>
                    <a:pt x="4498" y="602"/>
                  </a:lnTo>
                  <a:lnTo>
                    <a:pt x="4086" y="0"/>
                  </a:ln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242" name="Google Shape;3242;p35"/>
            <p:cNvSpPr/>
            <p:nvPr/>
          </p:nvSpPr>
          <p:spPr>
            <a:xfrm>
              <a:off x="4038379" y="1687083"/>
              <a:ext cx="149514" cy="91609"/>
            </a:xfrm>
            <a:custGeom>
              <a:avLst/>
              <a:gdLst/>
              <a:ahLst/>
              <a:cxnLst/>
              <a:rect l="l" t="t" r="r" b="b"/>
              <a:pathLst>
                <a:path w="4498" h="2756" extrusionOk="0">
                  <a:moveTo>
                    <a:pt x="4086" y="0"/>
                  </a:moveTo>
                  <a:lnTo>
                    <a:pt x="1173" y="1932"/>
                  </a:lnTo>
                  <a:lnTo>
                    <a:pt x="539" y="1109"/>
                  </a:lnTo>
                  <a:lnTo>
                    <a:pt x="1" y="1520"/>
                  </a:lnTo>
                  <a:lnTo>
                    <a:pt x="793" y="2629"/>
                  </a:lnTo>
                  <a:cubicBezTo>
                    <a:pt x="888" y="2724"/>
                    <a:pt x="983" y="2755"/>
                    <a:pt x="1078" y="2755"/>
                  </a:cubicBezTo>
                  <a:cubicBezTo>
                    <a:pt x="1173" y="2755"/>
                    <a:pt x="1236" y="2755"/>
                    <a:pt x="1299" y="2692"/>
                  </a:cubicBezTo>
                  <a:lnTo>
                    <a:pt x="4498" y="602"/>
                  </a:lnTo>
                  <a:lnTo>
                    <a:pt x="4086" y="0"/>
                  </a:ln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243" name="Google Shape;3243;p35"/>
            <p:cNvSpPr/>
            <p:nvPr/>
          </p:nvSpPr>
          <p:spPr>
            <a:xfrm>
              <a:off x="4038379" y="2022874"/>
              <a:ext cx="149514" cy="91609"/>
            </a:xfrm>
            <a:custGeom>
              <a:avLst/>
              <a:gdLst/>
              <a:ahLst/>
              <a:cxnLst/>
              <a:rect l="l" t="t" r="r" b="b"/>
              <a:pathLst>
                <a:path w="4498" h="2756" extrusionOk="0">
                  <a:moveTo>
                    <a:pt x="4086" y="1"/>
                  </a:moveTo>
                  <a:lnTo>
                    <a:pt x="1173" y="1901"/>
                  </a:lnTo>
                  <a:lnTo>
                    <a:pt x="539" y="1077"/>
                  </a:lnTo>
                  <a:lnTo>
                    <a:pt x="1" y="1521"/>
                  </a:lnTo>
                  <a:lnTo>
                    <a:pt x="793" y="2597"/>
                  </a:lnTo>
                  <a:cubicBezTo>
                    <a:pt x="888" y="2692"/>
                    <a:pt x="983" y="2756"/>
                    <a:pt x="1078" y="2756"/>
                  </a:cubicBezTo>
                  <a:cubicBezTo>
                    <a:pt x="1173" y="2756"/>
                    <a:pt x="1236" y="2724"/>
                    <a:pt x="1299" y="2692"/>
                  </a:cubicBezTo>
                  <a:lnTo>
                    <a:pt x="4498" y="571"/>
                  </a:lnTo>
                  <a:lnTo>
                    <a:pt x="4086" y="1"/>
                  </a:ln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244" name="Google Shape;3244;p35"/>
            <p:cNvSpPr/>
            <p:nvPr/>
          </p:nvSpPr>
          <p:spPr>
            <a:xfrm>
              <a:off x="4038379" y="2371295"/>
              <a:ext cx="149514" cy="91643"/>
            </a:xfrm>
            <a:custGeom>
              <a:avLst/>
              <a:gdLst/>
              <a:ahLst/>
              <a:cxnLst/>
              <a:rect l="l" t="t" r="r" b="b"/>
              <a:pathLst>
                <a:path w="4498" h="2757" extrusionOk="0">
                  <a:moveTo>
                    <a:pt x="4086" y="1"/>
                  </a:moveTo>
                  <a:lnTo>
                    <a:pt x="1173" y="1933"/>
                  </a:lnTo>
                  <a:lnTo>
                    <a:pt x="539" y="1109"/>
                  </a:lnTo>
                  <a:lnTo>
                    <a:pt x="1" y="1521"/>
                  </a:lnTo>
                  <a:lnTo>
                    <a:pt x="793" y="2630"/>
                  </a:lnTo>
                  <a:cubicBezTo>
                    <a:pt x="888" y="2725"/>
                    <a:pt x="983" y="2756"/>
                    <a:pt x="1078" y="2756"/>
                  </a:cubicBezTo>
                  <a:cubicBezTo>
                    <a:pt x="1173" y="2756"/>
                    <a:pt x="1236" y="2756"/>
                    <a:pt x="1299" y="2725"/>
                  </a:cubicBezTo>
                  <a:lnTo>
                    <a:pt x="4498" y="603"/>
                  </a:lnTo>
                  <a:lnTo>
                    <a:pt x="4086" y="1"/>
                  </a:lnTo>
                  <a:close/>
                </a:path>
              </a:pathLst>
            </a:custGeom>
            <a:solidFill>
              <a:srgbClr val="F2A365"/>
            </a:solidFill>
            <a:ln>
              <a:noFill/>
            </a:ln>
          </p:spPr>
          <p:txBody>
            <a:bodyPr spcFirstLastPara="1" wrap="square" lIns="182850" tIns="182850" rIns="182850" bIns="182850" anchor="ctr" anchorCtr="0">
              <a:noAutofit/>
            </a:bodyPr>
            <a:lstStyle/>
            <a:p>
              <a:endParaRPr sz="3600"/>
            </a:p>
          </p:txBody>
        </p:sp>
      </p:grpSp>
      <p:grpSp>
        <p:nvGrpSpPr>
          <p:cNvPr id="3245" name="Google Shape;3245;p35"/>
          <p:cNvGrpSpPr/>
          <p:nvPr/>
        </p:nvGrpSpPr>
        <p:grpSpPr>
          <a:xfrm>
            <a:off x="9201554" y="5673614"/>
            <a:ext cx="1984536" cy="2251904"/>
            <a:chOff x="5708988" y="3191359"/>
            <a:chExt cx="1191687" cy="1180054"/>
          </a:xfrm>
        </p:grpSpPr>
        <p:sp>
          <p:nvSpPr>
            <p:cNvPr id="3246" name="Google Shape;3246;p35"/>
            <p:cNvSpPr/>
            <p:nvPr/>
          </p:nvSpPr>
          <p:spPr>
            <a:xfrm>
              <a:off x="6562724" y="3191359"/>
              <a:ext cx="337951" cy="184249"/>
            </a:xfrm>
            <a:custGeom>
              <a:avLst/>
              <a:gdLst/>
              <a:ahLst/>
              <a:cxnLst/>
              <a:rect l="l" t="t" r="r" b="b"/>
              <a:pathLst>
                <a:path w="10167" h="5543" extrusionOk="0">
                  <a:moveTo>
                    <a:pt x="0" y="0"/>
                  </a:moveTo>
                  <a:lnTo>
                    <a:pt x="0" y="5542"/>
                  </a:lnTo>
                  <a:lnTo>
                    <a:pt x="317" y="5542"/>
                  </a:lnTo>
                  <a:cubicBezTo>
                    <a:pt x="317" y="5194"/>
                    <a:pt x="602" y="4940"/>
                    <a:pt x="950" y="4940"/>
                  </a:cubicBezTo>
                  <a:cubicBezTo>
                    <a:pt x="1267" y="4940"/>
                    <a:pt x="1552" y="5194"/>
                    <a:pt x="1552" y="5542"/>
                  </a:cubicBezTo>
                  <a:lnTo>
                    <a:pt x="1932" y="5542"/>
                  </a:lnTo>
                  <a:cubicBezTo>
                    <a:pt x="1932" y="5194"/>
                    <a:pt x="2217" y="4940"/>
                    <a:pt x="2534" y="4940"/>
                  </a:cubicBezTo>
                  <a:cubicBezTo>
                    <a:pt x="2882" y="4940"/>
                    <a:pt x="3167" y="5194"/>
                    <a:pt x="3167" y="5542"/>
                  </a:cubicBezTo>
                  <a:lnTo>
                    <a:pt x="3547" y="5542"/>
                  </a:lnTo>
                  <a:cubicBezTo>
                    <a:pt x="3547" y="5194"/>
                    <a:pt x="3832" y="4940"/>
                    <a:pt x="4149" y="4940"/>
                  </a:cubicBezTo>
                  <a:cubicBezTo>
                    <a:pt x="4497" y="4940"/>
                    <a:pt x="4751" y="5194"/>
                    <a:pt x="4751" y="5542"/>
                  </a:cubicBezTo>
                  <a:lnTo>
                    <a:pt x="5162" y="5542"/>
                  </a:lnTo>
                  <a:cubicBezTo>
                    <a:pt x="5162" y="5194"/>
                    <a:pt x="5416" y="4940"/>
                    <a:pt x="5764" y="4940"/>
                  </a:cubicBezTo>
                  <a:cubicBezTo>
                    <a:pt x="6081" y="4940"/>
                    <a:pt x="6366" y="5194"/>
                    <a:pt x="6366" y="5542"/>
                  </a:cubicBezTo>
                  <a:lnTo>
                    <a:pt x="6746" y="5542"/>
                  </a:lnTo>
                  <a:cubicBezTo>
                    <a:pt x="6746" y="5194"/>
                    <a:pt x="7031" y="4940"/>
                    <a:pt x="7379" y="4940"/>
                  </a:cubicBezTo>
                  <a:cubicBezTo>
                    <a:pt x="7696" y="4940"/>
                    <a:pt x="7981" y="5194"/>
                    <a:pt x="7981" y="5542"/>
                  </a:cubicBezTo>
                  <a:lnTo>
                    <a:pt x="8361" y="5542"/>
                  </a:lnTo>
                  <a:cubicBezTo>
                    <a:pt x="8361" y="5194"/>
                    <a:pt x="8646" y="4940"/>
                    <a:pt x="8963" y="4940"/>
                  </a:cubicBezTo>
                  <a:cubicBezTo>
                    <a:pt x="9311" y="4940"/>
                    <a:pt x="9596" y="5194"/>
                    <a:pt x="9596" y="5542"/>
                  </a:cubicBezTo>
                  <a:lnTo>
                    <a:pt x="10166" y="5542"/>
                  </a:lnTo>
                  <a:lnTo>
                    <a:pt x="10166" y="3832"/>
                  </a:lnTo>
                  <a:cubicBezTo>
                    <a:pt x="10134" y="1710"/>
                    <a:pt x="8424" y="0"/>
                    <a:pt x="6302" y="0"/>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3247" name="Google Shape;3247;p35"/>
            <p:cNvSpPr/>
            <p:nvPr/>
          </p:nvSpPr>
          <p:spPr>
            <a:xfrm>
              <a:off x="6344802" y="3191359"/>
              <a:ext cx="427433" cy="781107"/>
            </a:xfrm>
            <a:custGeom>
              <a:avLst/>
              <a:gdLst/>
              <a:ahLst/>
              <a:cxnLst/>
              <a:rect l="l" t="t" r="r" b="b"/>
              <a:pathLst>
                <a:path w="12859" h="23499" extrusionOk="0">
                  <a:moveTo>
                    <a:pt x="3864" y="0"/>
                  </a:moveTo>
                  <a:cubicBezTo>
                    <a:pt x="1743" y="0"/>
                    <a:pt x="1" y="1710"/>
                    <a:pt x="1" y="3832"/>
                  </a:cubicBezTo>
                  <a:lnTo>
                    <a:pt x="1" y="23498"/>
                  </a:lnTo>
                  <a:lnTo>
                    <a:pt x="10135" y="23498"/>
                  </a:lnTo>
                  <a:lnTo>
                    <a:pt x="10135" y="4244"/>
                  </a:lnTo>
                  <a:cubicBezTo>
                    <a:pt x="10135" y="95"/>
                    <a:pt x="12858" y="0"/>
                    <a:pt x="12858" y="0"/>
                  </a:cubicBezTo>
                  <a:close/>
                </a:path>
              </a:pathLst>
            </a:custGeom>
            <a:solidFill>
              <a:srgbClr val="EEEEEE"/>
            </a:solidFill>
            <a:ln>
              <a:noFill/>
            </a:ln>
          </p:spPr>
          <p:txBody>
            <a:bodyPr spcFirstLastPara="1" wrap="square" lIns="182850" tIns="182850" rIns="182850" bIns="182850" anchor="ctr" anchorCtr="0">
              <a:noAutofit/>
            </a:bodyPr>
            <a:lstStyle/>
            <a:p>
              <a:endParaRPr sz="3600"/>
            </a:p>
          </p:txBody>
        </p:sp>
        <p:sp>
          <p:nvSpPr>
            <p:cNvPr id="3248" name="Google Shape;3248;p35"/>
            <p:cNvSpPr/>
            <p:nvPr/>
          </p:nvSpPr>
          <p:spPr>
            <a:xfrm>
              <a:off x="6364813" y="3375575"/>
              <a:ext cx="283205" cy="22138"/>
            </a:xfrm>
            <a:custGeom>
              <a:avLst/>
              <a:gdLst/>
              <a:ahLst/>
              <a:cxnLst/>
              <a:rect l="l" t="t" r="r" b="b"/>
              <a:pathLst>
                <a:path w="8520" h="666" extrusionOk="0">
                  <a:moveTo>
                    <a:pt x="317" y="0"/>
                  </a:moveTo>
                  <a:cubicBezTo>
                    <a:pt x="159" y="0"/>
                    <a:pt x="1" y="158"/>
                    <a:pt x="1" y="317"/>
                  </a:cubicBezTo>
                  <a:cubicBezTo>
                    <a:pt x="1" y="507"/>
                    <a:pt x="159" y="665"/>
                    <a:pt x="317" y="665"/>
                  </a:cubicBezTo>
                  <a:lnTo>
                    <a:pt x="8203" y="665"/>
                  </a:lnTo>
                  <a:cubicBezTo>
                    <a:pt x="8393" y="665"/>
                    <a:pt x="8519" y="507"/>
                    <a:pt x="8519" y="317"/>
                  </a:cubicBezTo>
                  <a:cubicBezTo>
                    <a:pt x="8519" y="158"/>
                    <a:pt x="8393" y="0"/>
                    <a:pt x="8203" y="0"/>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3249" name="Google Shape;3249;p35"/>
            <p:cNvSpPr/>
            <p:nvPr/>
          </p:nvSpPr>
          <p:spPr>
            <a:xfrm>
              <a:off x="6364813" y="3412405"/>
              <a:ext cx="283205" cy="22138"/>
            </a:xfrm>
            <a:custGeom>
              <a:avLst/>
              <a:gdLst/>
              <a:ahLst/>
              <a:cxnLst/>
              <a:rect l="l" t="t" r="r" b="b"/>
              <a:pathLst>
                <a:path w="8520" h="666" extrusionOk="0">
                  <a:moveTo>
                    <a:pt x="317" y="1"/>
                  </a:moveTo>
                  <a:cubicBezTo>
                    <a:pt x="159" y="1"/>
                    <a:pt x="1" y="159"/>
                    <a:pt x="1" y="349"/>
                  </a:cubicBezTo>
                  <a:cubicBezTo>
                    <a:pt x="1" y="507"/>
                    <a:pt x="159" y="666"/>
                    <a:pt x="317" y="666"/>
                  </a:cubicBezTo>
                  <a:lnTo>
                    <a:pt x="8203" y="666"/>
                  </a:lnTo>
                  <a:cubicBezTo>
                    <a:pt x="8393" y="666"/>
                    <a:pt x="8519" y="507"/>
                    <a:pt x="8519" y="349"/>
                  </a:cubicBezTo>
                  <a:cubicBezTo>
                    <a:pt x="8519" y="159"/>
                    <a:pt x="8393" y="1"/>
                    <a:pt x="8203" y="1"/>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3250" name="Google Shape;3250;p35"/>
            <p:cNvSpPr/>
            <p:nvPr/>
          </p:nvSpPr>
          <p:spPr>
            <a:xfrm>
              <a:off x="6364813" y="3450299"/>
              <a:ext cx="283205" cy="21074"/>
            </a:xfrm>
            <a:custGeom>
              <a:avLst/>
              <a:gdLst/>
              <a:ahLst/>
              <a:cxnLst/>
              <a:rect l="l" t="t" r="r" b="b"/>
              <a:pathLst>
                <a:path w="8520" h="634" extrusionOk="0">
                  <a:moveTo>
                    <a:pt x="317" y="1"/>
                  </a:moveTo>
                  <a:cubicBezTo>
                    <a:pt x="159" y="1"/>
                    <a:pt x="1" y="127"/>
                    <a:pt x="1" y="317"/>
                  </a:cubicBezTo>
                  <a:cubicBezTo>
                    <a:pt x="1" y="476"/>
                    <a:pt x="159" y="634"/>
                    <a:pt x="317" y="634"/>
                  </a:cubicBezTo>
                  <a:lnTo>
                    <a:pt x="8203" y="634"/>
                  </a:lnTo>
                  <a:cubicBezTo>
                    <a:pt x="8393" y="634"/>
                    <a:pt x="8519" y="476"/>
                    <a:pt x="8519" y="317"/>
                  </a:cubicBezTo>
                  <a:cubicBezTo>
                    <a:pt x="8519" y="127"/>
                    <a:pt x="8393" y="1"/>
                    <a:pt x="8203" y="1"/>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3251" name="Google Shape;3251;p35"/>
            <p:cNvSpPr/>
            <p:nvPr/>
          </p:nvSpPr>
          <p:spPr>
            <a:xfrm>
              <a:off x="6364813" y="3487162"/>
              <a:ext cx="283205" cy="21074"/>
            </a:xfrm>
            <a:custGeom>
              <a:avLst/>
              <a:gdLst/>
              <a:ahLst/>
              <a:cxnLst/>
              <a:rect l="l" t="t" r="r" b="b"/>
              <a:pathLst>
                <a:path w="8520" h="634" extrusionOk="0">
                  <a:moveTo>
                    <a:pt x="317" y="0"/>
                  </a:moveTo>
                  <a:cubicBezTo>
                    <a:pt x="159" y="0"/>
                    <a:pt x="1" y="127"/>
                    <a:pt x="1" y="317"/>
                  </a:cubicBezTo>
                  <a:cubicBezTo>
                    <a:pt x="1" y="475"/>
                    <a:pt x="159" y="633"/>
                    <a:pt x="317" y="633"/>
                  </a:cubicBezTo>
                  <a:lnTo>
                    <a:pt x="8203" y="633"/>
                  </a:lnTo>
                  <a:cubicBezTo>
                    <a:pt x="8393" y="633"/>
                    <a:pt x="8519" y="475"/>
                    <a:pt x="8519" y="317"/>
                  </a:cubicBezTo>
                  <a:cubicBezTo>
                    <a:pt x="8519" y="127"/>
                    <a:pt x="8393" y="0"/>
                    <a:pt x="8203" y="0"/>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3252" name="Google Shape;3252;p35"/>
            <p:cNvSpPr/>
            <p:nvPr/>
          </p:nvSpPr>
          <p:spPr>
            <a:xfrm>
              <a:off x="6364813" y="3340840"/>
              <a:ext cx="86358" cy="21074"/>
            </a:xfrm>
            <a:custGeom>
              <a:avLst/>
              <a:gdLst/>
              <a:ahLst/>
              <a:cxnLst/>
              <a:rect l="l" t="t" r="r" b="b"/>
              <a:pathLst>
                <a:path w="2598" h="634" extrusionOk="0">
                  <a:moveTo>
                    <a:pt x="317" y="0"/>
                  </a:moveTo>
                  <a:cubicBezTo>
                    <a:pt x="159" y="0"/>
                    <a:pt x="1" y="127"/>
                    <a:pt x="1" y="317"/>
                  </a:cubicBezTo>
                  <a:cubicBezTo>
                    <a:pt x="1" y="507"/>
                    <a:pt x="159" y="633"/>
                    <a:pt x="317" y="633"/>
                  </a:cubicBezTo>
                  <a:lnTo>
                    <a:pt x="2281" y="633"/>
                  </a:lnTo>
                  <a:cubicBezTo>
                    <a:pt x="2439" y="633"/>
                    <a:pt x="2597" y="507"/>
                    <a:pt x="2597" y="317"/>
                  </a:cubicBezTo>
                  <a:cubicBezTo>
                    <a:pt x="2597" y="127"/>
                    <a:pt x="2439" y="0"/>
                    <a:pt x="2281" y="0"/>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3253" name="Google Shape;3253;p35"/>
            <p:cNvSpPr/>
            <p:nvPr/>
          </p:nvSpPr>
          <p:spPr>
            <a:xfrm>
              <a:off x="6463768" y="3340840"/>
              <a:ext cx="86358" cy="21074"/>
            </a:xfrm>
            <a:custGeom>
              <a:avLst/>
              <a:gdLst/>
              <a:ahLst/>
              <a:cxnLst/>
              <a:rect l="l" t="t" r="r" b="b"/>
              <a:pathLst>
                <a:path w="2598" h="634" extrusionOk="0">
                  <a:moveTo>
                    <a:pt x="349" y="0"/>
                  </a:moveTo>
                  <a:cubicBezTo>
                    <a:pt x="159" y="0"/>
                    <a:pt x="0" y="127"/>
                    <a:pt x="0" y="317"/>
                  </a:cubicBezTo>
                  <a:cubicBezTo>
                    <a:pt x="0" y="507"/>
                    <a:pt x="159" y="633"/>
                    <a:pt x="349" y="633"/>
                  </a:cubicBezTo>
                  <a:lnTo>
                    <a:pt x="2281" y="633"/>
                  </a:lnTo>
                  <a:cubicBezTo>
                    <a:pt x="2439" y="633"/>
                    <a:pt x="2597" y="507"/>
                    <a:pt x="2597" y="317"/>
                  </a:cubicBezTo>
                  <a:cubicBezTo>
                    <a:pt x="2597" y="127"/>
                    <a:pt x="2439" y="0"/>
                    <a:pt x="2281" y="0"/>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3254" name="Google Shape;3254;p35"/>
            <p:cNvSpPr/>
            <p:nvPr/>
          </p:nvSpPr>
          <p:spPr>
            <a:xfrm>
              <a:off x="6562724" y="3340840"/>
              <a:ext cx="85294" cy="21074"/>
            </a:xfrm>
            <a:custGeom>
              <a:avLst/>
              <a:gdLst/>
              <a:ahLst/>
              <a:cxnLst/>
              <a:rect l="l" t="t" r="r" b="b"/>
              <a:pathLst>
                <a:path w="2566" h="634" extrusionOk="0">
                  <a:moveTo>
                    <a:pt x="317" y="0"/>
                  </a:moveTo>
                  <a:cubicBezTo>
                    <a:pt x="127" y="0"/>
                    <a:pt x="0" y="127"/>
                    <a:pt x="0" y="317"/>
                  </a:cubicBezTo>
                  <a:cubicBezTo>
                    <a:pt x="0" y="507"/>
                    <a:pt x="127" y="633"/>
                    <a:pt x="317" y="633"/>
                  </a:cubicBezTo>
                  <a:lnTo>
                    <a:pt x="2249" y="633"/>
                  </a:lnTo>
                  <a:cubicBezTo>
                    <a:pt x="2439" y="633"/>
                    <a:pt x="2565" y="507"/>
                    <a:pt x="2565" y="317"/>
                  </a:cubicBezTo>
                  <a:cubicBezTo>
                    <a:pt x="2565" y="127"/>
                    <a:pt x="2439" y="0"/>
                    <a:pt x="2249" y="0"/>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3255" name="Google Shape;3255;p35"/>
            <p:cNvSpPr/>
            <p:nvPr/>
          </p:nvSpPr>
          <p:spPr>
            <a:xfrm>
              <a:off x="6364813" y="3523992"/>
              <a:ext cx="41085" cy="21074"/>
            </a:xfrm>
            <a:custGeom>
              <a:avLst/>
              <a:gdLst/>
              <a:ahLst/>
              <a:cxnLst/>
              <a:rect l="l" t="t" r="r" b="b"/>
              <a:pathLst>
                <a:path w="1236" h="634" extrusionOk="0">
                  <a:moveTo>
                    <a:pt x="317" y="0"/>
                  </a:moveTo>
                  <a:cubicBezTo>
                    <a:pt x="159" y="0"/>
                    <a:pt x="1" y="159"/>
                    <a:pt x="1" y="317"/>
                  </a:cubicBezTo>
                  <a:cubicBezTo>
                    <a:pt x="1" y="507"/>
                    <a:pt x="159" y="634"/>
                    <a:pt x="317" y="634"/>
                  </a:cubicBezTo>
                  <a:lnTo>
                    <a:pt x="919" y="634"/>
                  </a:lnTo>
                  <a:cubicBezTo>
                    <a:pt x="1109" y="634"/>
                    <a:pt x="1236" y="507"/>
                    <a:pt x="1236" y="317"/>
                  </a:cubicBezTo>
                  <a:cubicBezTo>
                    <a:pt x="1236" y="159"/>
                    <a:pt x="1109" y="0"/>
                    <a:pt x="919" y="0"/>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3256" name="Google Shape;3256;p35"/>
            <p:cNvSpPr/>
            <p:nvPr/>
          </p:nvSpPr>
          <p:spPr>
            <a:xfrm>
              <a:off x="6419559" y="3523992"/>
              <a:ext cx="167397" cy="21074"/>
            </a:xfrm>
            <a:custGeom>
              <a:avLst/>
              <a:gdLst/>
              <a:ahLst/>
              <a:cxnLst/>
              <a:rect l="l" t="t" r="r" b="b"/>
              <a:pathLst>
                <a:path w="5036" h="634" extrusionOk="0">
                  <a:moveTo>
                    <a:pt x="317" y="0"/>
                  </a:moveTo>
                  <a:cubicBezTo>
                    <a:pt x="127" y="0"/>
                    <a:pt x="0" y="159"/>
                    <a:pt x="0" y="317"/>
                  </a:cubicBezTo>
                  <a:cubicBezTo>
                    <a:pt x="0" y="507"/>
                    <a:pt x="127" y="634"/>
                    <a:pt x="317" y="634"/>
                  </a:cubicBezTo>
                  <a:lnTo>
                    <a:pt x="4687" y="634"/>
                  </a:lnTo>
                  <a:cubicBezTo>
                    <a:pt x="4877" y="634"/>
                    <a:pt x="5036" y="507"/>
                    <a:pt x="5004" y="317"/>
                  </a:cubicBezTo>
                  <a:cubicBezTo>
                    <a:pt x="5004" y="159"/>
                    <a:pt x="4877" y="0"/>
                    <a:pt x="4687" y="0"/>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3257" name="Google Shape;3257;p35"/>
            <p:cNvSpPr/>
            <p:nvPr/>
          </p:nvSpPr>
          <p:spPr>
            <a:xfrm>
              <a:off x="6599554" y="3523992"/>
              <a:ext cx="48464" cy="21074"/>
            </a:xfrm>
            <a:custGeom>
              <a:avLst/>
              <a:gdLst/>
              <a:ahLst/>
              <a:cxnLst/>
              <a:rect l="l" t="t" r="r" b="b"/>
              <a:pathLst>
                <a:path w="1458" h="634" extrusionOk="0">
                  <a:moveTo>
                    <a:pt x="317" y="0"/>
                  </a:moveTo>
                  <a:cubicBezTo>
                    <a:pt x="127" y="0"/>
                    <a:pt x="1" y="159"/>
                    <a:pt x="1" y="317"/>
                  </a:cubicBezTo>
                  <a:cubicBezTo>
                    <a:pt x="1" y="507"/>
                    <a:pt x="127" y="634"/>
                    <a:pt x="317" y="634"/>
                  </a:cubicBezTo>
                  <a:lnTo>
                    <a:pt x="1141" y="634"/>
                  </a:lnTo>
                  <a:cubicBezTo>
                    <a:pt x="1331" y="634"/>
                    <a:pt x="1457" y="507"/>
                    <a:pt x="1457" y="317"/>
                  </a:cubicBezTo>
                  <a:cubicBezTo>
                    <a:pt x="1457" y="159"/>
                    <a:pt x="1331" y="0"/>
                    <a:pt x="1141" y="0"/>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3258" name="Google Shape;3258;p35"/>
            <p:cNvSpPr/>
            <p:nvPr/>
          </p:nvSpPr>
          <p:spPr>
            <a:xfrm>
              <a:off x="6364813" y="3557664"/>
              <a:ext cx="167397" cy="22138"/>
            </a:xfrm>
            <a:custGeom>
              <a:avLst/>
              <a:gdLst/>
              <a:ahLst/>
              <a:cxnLst/>
              <a:rect l="l" t="t" r="r" b="b"/>
              <a:pathLst>
                <a:path w="5036" h="666" extrusionOk="0">
                  <a:moveTo>
                    <a:pt x="317" y="1"/>
                  </a:moveTo>
                  <a:cubicBezTo>
                    <a:pt x="159" y="1"/>
                    <a:pt x="1" y="159"/>
                    <a:pt x="1" y="318"/>
                  </a:cubicBezTo>
                  <a:cubicBezTo>
                    <a:pt x="1" y="508"/>
                    <a:pt x="159" y="666"/>
                    <a:pt x="317" y="666"/>
                  </a:cubicBezTo>
                  <a:lnTo>
                    <a:pt x="4719" y="666"/>
                  </a:lnTo>
                  <a:cubicBezTo>
                    <a:pt x="4878" y="666"/>
                    <a:pt x="5036" y="508"/>
                    <a:pt x="5036" y="318"/>
                  </a:cubicBezTo>
                  <a:cubicBezTo>
                    <a:pt x="5036" y="159"/>
                    <a:pt x="4878" y="1"/>
                    <a:pt x="4719" y="1"/>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3259" name="Google Shape;3259;p35"/>
            <p:cNvSpPr/>
            <p:nvPr/>
          </p:nvSpPr>
          <p:spPr>
            <a:xfrm>
              <a:off x="6545871" y="3557664"/>
              <a:ext cx="41085" cy="22138"/>
            </a:xfrm>
            <a:custGeom>
              <a:avLst/>
              <a:gdLst/>
              <a:ahLst/>
              <a:cxnLst/>
              <a:rect l="l" t="t" r="r" b="b"/>
              <a:pathLst>
                <a:path w="1236" h="666" extrusionOk="0">
                  <a:moveTo>
                    <a:pt x="317" y="1"/>
                  </a:moveTo>
                  <a:cubicBezTo>
                    <a:pt x="127" y="1"/>
                    <a:pt x="1" y="159"/>
                    <a:pt x="1" y="318"/>
                  </a:cubicBezTo>
                  <a:cubicBezTo>
                    <a:pt x="1" y="508"/>
                    <a:pt x="127" y="666"/>
                    <a:pt x="317" y="666"/>
                  </a:cubicBezTo>
                  <a:lnTo>
                    <a:pt x="887" y="666"/>
                  </a:lnTo>
                  <a:cubicBezTo>
                    <a:pt x="1077" y="666"/>
                    <a:pt x="1236" y="508"/>
                    <a:pt x="1204" y="318"/>
                  </a:cubicBezTo>
                  <a:cubicBezTo>
                    <a:pt x="1204" y="159"/>
                    <a:pt x="1077" y="1"/>
                    <a:pt x="887" y="1"/>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3260" name="Google Shape;3260;p35"/>
            <p:cNvSpPr/>
            <p:nvPr/>
          </p:nvSpPr>
          <p:spPr>
            <a:xfrm>
              <a:off x="6599554" y="3557664"/>
              <a:ext cx="48464" cy="22138"/>
            </a:xfrm>
            <a:custGeom>
              <a:avLst/>
              <a:gdLst/>
              <a:ahLst/>
              <a:cxnLst/>
              <a:rect l="l" t="t" r="r" b="b"/>
              <a:pathLst>
                <a:path w="1458" h="666" extrusionOk="0">
                  <a:moveTo>
                    <a:pt x="317" y="1"/>
                  </a:moveTo>
                  <a:cubicBezTo>
                    <a:pt x="127" y="1"/>
                    <a:pt x="1" y="159"/>
                    <a:pt x="1" y="318"/>
                  </a:cubicBezTo>
                  <a:cubicBezTo>
                    <a:pt x="1" y="508"/>
                    <a:pt x="127" y="666"/>
                    <a:pt x="317" y="666"/>
                  </a:cubicBezTo>
                  <a:lnTo>
                    <a:pt x="1141" y="666"/>
                  </a:lnTo>
                  <a:cubicBezTo>
                    <a:pt x="1331" y="666"/>
                    <a:pt x="1457" y="508"/>
                    <a:pt x="1457" y="318"/>
                  </a:cubicBezTo>
                  <a:cubicBezTo>
                    <a:pt x="1457" y="159"/>
                    <a:pt x="1331" y="1"/>
                    <a:pt x="1141" y="1"/>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3261" name="Google Shape;3261;p35"/>
            <p:cNvSpPr/>
            <p:nvPr/>
          </p:nvSpPr>
          <p:spPr>
            <a:xfrm>
              <a:off x="6364813" y="3594527"/>
              <a:ext cx="122157" cy="21074"/>
            </a:xfrm>
            <a:custGeom>
              <a:avLst/>
              <a:gdLst/>
              <a:ahLst/>
              <a:cxnLst/>
              <a:rect l="l" t="t" r="r" b="b"/>
              <a:pathLst>
                <a:path w="3675" h="634" extrusionOk="0">
                  <a:moveTo>
                    <a:pt x="317" y="0"/>
                  </a:moveTo>
                  <a:cubicBezTo>
                    <a:pt x="159" y="0"/>
                    <a:pt x="1" y="127"/>
                    <a:pt x="1" y="317"/>
                  </a:cubicBezTo>
                  <a:cubicBezTo>
                    <a:pt x="1" y="507"/>
                    <a:pt x="159" y="634"/>
                    <a:pt x="317" y="634"/>
                  </a:cubicBezTo>
                  <a:lnTo>
                    <a:pt x="3357" y="634"/>
                  </a:lnTo>
                  <a:cubicBezTo>
                    <a:pt x="3547" y="634"/>
                    <a:pt x="3674" y="475"/>
                    <a:pt x="3674" y="317"/>
                  </a:cubicBezTo>
                  <a:cubicBezTo>
                    <a:pt x="3674" y="127"/>
                    <a:pt x="3547" y="0"/>
                    <a:pt x="3357" y="0"/>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3262" name="Google Shape;3262;p35"/>
            <p:cNvSpPr/>
            <p:nvPr/>
          </p:nvSpPr>
          <p:spPr>
            <a:xfrm>
              <a:off x="6500598" y="3594527"/>
              <a:ext cx="41085" cy="21074"/>
            </a:xfrm>
            <a:custGeom>
              <a:avLst/>
              <a:gdLst/>
              <a:ahLst/>
              <a:cxnLst/>
              <a:rect l="l" t="t" r="r" b="b"/>
              <a:pathLst>
                <a:path w="1236" h="634" extrusionOk="0">
                  <a:moveTo>
                    <a:pt x="318" y="0"/>
                  </a:moveTo>
                  <a:cubicBezTo>
                    <a:pt x="159" y="0"/>
                    <a:pt x="1" y="127"/>
                    <a:pt x="1" y="317"/>
                  </a:cubicBezTo>
                  <a:cubicBezTo>
                    <a:pt x="1" y="507"/>
                    <a:pt x="159" y="634"/>
                    <a:pt x="318" y="634"/>
                  </a:cubicBezTo>
                  <a:lnTo>
                    <a:pt x="919" y="634"/>
                  </a:lnTo>
                  <a:cubicBezTo>
                    <a:pt x="1109" y="634"/>
                    <a:pt x="1236" y="475"/>
                    <a:pt x="1236" y="317"/>
                  </a:cubicBezTo>
                  <a:cubicBezTo>
                    <a:pt x="1236" y="127"/>
                    <a:pt x="1109" y="0"/>
                    <a:pt x="919" y="0"/>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3263" name="Google Shape;3263;p35"/>
            <p:cNvSpPr/>
            <p:nvPr/>
          </p:nvSpPr>
          <p:spPr>
            <a:xfrm>
              <a:off x="6554281" y="3594527"/>
              <a:ext cx="93737" cy="21074"/>
            </a:xfrm>
            <a:custGeom>
              <a:avLst/>
              <a:gdLst/>
              <a:ahLst/>
              <a:cxnLst/>
              <a:rect l="l" t="t" r="r" b="b"/>
              <a:pathLst>
                <a:path w="2820" h="634" extrusionOk="0">
                  <a:moveTo>
                    <a:pt x="318" y="0"/>
                  </a:moveTo>
                  <a:cubicBezTo>
                    <a:pt x="159" y="0"/>
                    <a:pt x="1" y="127"/>
                    <a:pt x="1" y="317"/>
                  </a:cubicBezTo>
                  <a:cubicBezTo>
                    <a:pt x="1" y="507"/>
                    <a:pt x="159" y="634"/>
                    <a:pt x="318" y="634"/>
                  </a:cubicBezTo>
                  <a:lnTo>
                    <a:pt x="2503" y="634"/>
                  </a:lnTo>
                  <a:cubicBezTo>
                    <a:pt x="2693" y="634"/>
                    <a:pt x="2819" y="475"/>
                    <a:pt x="2819" y="317"/>
                  </a:cubicBezTo>
                  <a:cubicBezTo>
                    <a:pt x="2819" y="127"/>
                    <a:pt x="2693" y="0"/>
                    <a:pt x="2503" y="0"/>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3264" name="Google Shape;3264;p35"/>
            <p:cNvSpPr/>
            <p:nvPr/>
          </p:nvSpPr>
          <p:spPr>
            <a:xfrm>
              <a:off x="6364813" y="3835584"/>
              <a:ext cx="41085" cy="21074"/>
            </a:xfrm>
            <a:custGeom>
              <a:avLst/>
              <a:gdLst/>
              <a:ahLst/>
              <a:cxnLst/>
              <a:rect l="l" t="t" r="r" b="b"/>
              <a:pathLst>
                <a:path w="1236" h="634" extrusionOk="0">
                  <a:moveTo>
                    <a:pt x="317" y="0"/>
                  </a:moveTo>
                  <a:cubicBezTo>
                    <a:pt x="159" y="0"/>
                    <a:pt x="1" y="127"/>
                    <a:pt x="1" y="317"/>
                  </a:cubicBezTo>
                  <a:cubicBezTo>
                    <a:pt x="1" y="507"/>
                    <a:pt x="159" y="634"/>
                    <a:pt x="317" y="634"/>
                  </a:cubicBezTo>
                  <a:lnTo>
                    <a:pt x="919" y="634"/>
                  </a:lnTo>
                  <a:cubicBezTo>
                    <a:pt x="1109" y="634"/>
                    <a:pt x="1236" y="507"/>
                    <a:pt x="1236" y="317"/>
                  </a:cubicBezTo>
                  <a:cubicBezTo>
                    <a:pt x="1236" y="127"/>
                    <a:pt x="1109" y="0"/>
                    <a:pt x="919" y="0"/>
                  </a:cubicBezTo>
                  <a:close/>
                </a:path>
              </a:pathLst>
            </a:custGeom>
            <a:solidFill>
              <a:srgbClr val="CACACA"/>
            </a:solidFill>
            <a:ln>
              <a:noFill/>
            </a:ln>
          </p:spPr>
          <p:txBody>
            <a:bodyPr spcFirstLastPara="1" wrap="square" lIns="182850" tIns="182850" rIns="182850" bIns="182850" anchor="ctr" anchorCtr="0">
              <a:noAutofit/>
            </a:bodyPr>
            <a:lstStyle/>
            <a:p>
              <a:endParaRPr sz="3600"/>
            </a:p>
          </p:txBody>
        </p:sp>
        <p:sp>
          <p:nvSpPr>
            <p:cNvPr id="3265" name="Google Shape;3265;p35"/>
            <p:cNvSpPr/>
            <p:nvPr/>
          </p:nvSpPr>
          <p:spPr>
            <a:xfrm>
              <a:off x="6419559" y="3835584"/>
              <a:ext cx="167397" cy="21074"/>
            </a:xfrm>
            <a:custGeom>
              <a:avLst/>
              <a:gdLst/>
              <a:ahLst/>
              <a:cxnLst/>
              <a:rect l="l" t="t" r="r" b="b"/>
              <a:pathLst>
                <a:path w="5036" h="634" extrusionOk="0">
                  <a:moveTo>
                    <a:pt x="317" y="0"/>
                  </a:moveTo>
                  <a:cubicBezTo>
                    <a:pt x="127" y="0"/>
                    <a:pt x="0" y="127"/>
                    <a:pt x="0" y="317"/>
                  </a:cubicBezTo>
                  <a:cubicBezTo>
                    <a:pt x="0" y="507"/>
                    <a:pt x="127" y="634"/>
                    <a:pt x="317" y="634"/>
                  </a:cubicBezTo>
                  <a:lnTo>
                    <a:pt x="4687" y="634"/>
                  </a:lnTo>
                  <a:cubicBezTo>
                    <a:pt x="4877" y="634"/>
                    <a:pt x="5036" y="507"/>
                    <a:pt x="5004" y="317"/>
                  </a:cubicBezTo>
                  <a:cubicBezTo>
                    <a:pt x="5004" y="127"/>
                    <a:pt x="4877" y="0"/>
                    <a:pt x="4687" y="0"/>
                  </a:cubicBezTo>
                  <a:close/>
                </a:path>
              </a:pathLst>
            </a:custGeom>
            <a:solidFill>
              <a:srgbClr val="CACACA"/>
            </a:solidFill>
            <a:ln>
              <a:noFill/>
            </a:ln>
          </p:spPr>
          <p:txBody>
            <a:bodyPr spcFirstLastPara="1" wrap="square" lIns="182850" tIns="182850" rIns="182850" bIns="182850" anchor="ctr" anchorCtr="0">
              <a:noAutofit/>
            </a:bodyPr>
            <a:lstStyle/>
            <a:p>
              <a:endParaRPr sz="3600"/>
            </a:p>
          </p:txBody>
        </p:sp>
        <p:sp>
          <p:nvSpPr>
            <p:cNvPr id="3266" name="Google Shape;3266;p35"/>
            <p:cNvSpPr/>
            <p:nvPr/>
          </p:nvSpPr>
          <p:spPr>
            <a:xfrm>
              <a:off x="6599554" y="3835584"/>
              <a:ext cx="48464" cy="21074"/>
            </a:xfrm>
            <a:custGeom>
              <a:avLst/>
              <a:gdLst/>
              <a:ahLst/>
              <a:cxnLst/>
              <a:rect l="l" t="t" r="r" b="b"/>
              <a:pathLst>
                <a:path w="1458" h="634" extrusionOk="0">
                  <a:moveTo>
                    <a:pt x="317" y="0"/>
                  </a:moveTo>
                  <a:cubicBezTo>
                    <a:pt x="127" y="0"/>
                    <a:pt x="1" y="127"/>
                    <a:pt x="1" y="317"/>
                  </a:cubicBezTo>
                  <a:cubicBezTo>
                    <a:pt x="1" y="507"/>
                    <a:pt x="127" y="634"/>
                    <a:pt x="317" y="634"/>
                  </a:cubicBezTo>
                  <a:lnTo>
                    <a:pt x="1141" y="634"/>
                  </a:lnTo>
                  <a:cubicBezTo>
                    <a:pt x="1331" y="634"/>
                    <a:pt x="1457" y="507"/>
                    <a:pt x="1457" y="317"/>
                  </a:cubicBezTo>
                  <a:cubicBezTo>
                    <a:pt x="1457" y="127"/>
                    <a:pt x="1331" y="0"/>
                    <a:pt x="1141" y="0"/>
                  </a:cubicBezTo>
                  <a:close/>
                </a:path>
              </a:pathLst>
            </a:custGeom>
            <a:solidFill>
              <a:srgbClr val="CACACA"/>
            </a:solidFill>
            <a:ln>
              <a:noFill/>
            </a:ln>
          </p:spPr>
          <p:txBody>
            <a:bodyPr spcFirstLastPara="1" wrap="square" lIns="182850" tIns="182850" rIns="182850" bIns="182850" anchor="ctr" anchorCtr="0">
              <a:noAutofit/>
            </a:bodyPr>
            <a:lstStyle/>
            <a:p>
              <a:endParaRPr sz="3600"/>
            </a:p>
          </p:txBody>
        </p:sp>
        <p:sp>
          <p:nvSpPr>
            <p:cNvPr id="3267" name="Google Shape;3267;p35"/>
            <p:cNvSpPr/>
            <p:nvPr/>
          </p:nvSpPr>
          <p:spPr>
            <a:xfrm>
              <a:off x="6364813" y="3869256"/>
              <a:ext cx="167397" cy="21107"/>
            </a:xfrm>
            <a:custGeom>
              <a:avLst/>
              <a:gdLst/>
              <a:ahLst/>
              <a:cxnLst/>
              <a:rect l="l" t="t" r="r" b="b"/>
              <a:pathLst>
                <a:path w="5036" h="635" extrusionOk="0">
                  <a:moveTo>
                    <a:pt x="317" y="1"/>
                  </a:moveTo>
                  <a:cubicBezTo>
                    <a:pt x="159" y="1"/>
                    <a:pt x="1" y="159"/>
                    <a:pt x="1" y="318"/>
                  </a:cubicBezTo>
                  <a:cubicBezTo>
                    <a:pt x="1" y="508"/>
                    <a:pt x="159" y="634"/>
                    <a:pt x="317" y="634"/>
                  </a:cubicBezTo>
                  <a:lnTo>
                    <a:pt x="4719" y="634"/>
                  </a:lnTo>
                  <a:cubicBezTo>
                    <a:pt x="4878" y="634"/>
                    <a:pt x="5036" y="508"/>
                    <a:pt x="5036" y="318"/>
                  </a:cubicBezTo>
                  <a:cubicBezTo>
                    <a:pt x="5036" y="159"/>
                    <a:pt x="4878" y="1"/>
                    <a:pt x="4719" y="1"/>
                  </a:cubicBezTo>
                  <a:close/>
                </a:path>
              </a:pathLst>
            </a:custGeom>
            <a:solidFill>
              <a:srgbClr val="CACACA"/>
            </a:solidFill>
            <a:ln>
              <a:noFill/>
            </a:ln>
          </p:spPr>
          <p:txBody>
            <a:bodyPr spcFirstLastPara="1" wrap="square" lIns="182850" tIns="182850" rIns="182850" bIns="182850" anchor="ctr" anchorCtr="0">
              <a:noAutofit/>
            </a:bodyPr>
            <a:lstStyle/>
            <a:p>
              <a:endParaRPr sz="3600"/>
            </a:p>
          </p:txBody>
        </p:sp>
        <p:sp>
          <p:nvSpPr>
            <p:cNvPr id="3268" name="Google Shape;3268;p35"/>
            <p:cNvSpPr/>
            <p:nvPr/>
          </p:nvSpPr>
          <p:spPr>
            <a:xfrm>
              <a:off x="6545871" y="3869256"/>
              <a:ext cx="41085" cy="21107"/>
            </a:xfrm>
            <a:custGeom>
              <a:avLst/>
              <a:gdLst/>
              <a:ahLst/>
              <a:cxnLst/>
              <a:rect l="l" t="t" r="r" b="b"/>
              <a:pathLst>
                <a:path w="1236" h="635" extrusionOk="0">
                  <a:moveTo>
                    <a:pt x="317" y="1"/>
                  </a:moveTo>
                  <a:cubicBezTo>
                    <a:pt x="127" y="1"/>
                    <a:pt x="1" y="159"/>
                    <a:pt x="1" y="318"/>
                  </a:cubicBezTo>
                  <a:cubicBezTo>
                    <a:pt x="1" y="508"/>
                    <a:pt x="127" y="634"/>
                    <a:pt x="317" y="634"/>
                  </a:cubicBezTo>
                  <a:lnTo>
                    <a:pt x="887" y="634"/>
                  </a:lnTo>
                  <a:cubicBezTo>
                    <a:pt x="1077" y="634"/>
                    <a:pt x="1236" y="508"/>
                    <a:pt x="1204" y="318"/>
                  </a:cubicBezTo>
                  <a:cubicBezTo>
                    <a:pt x="1204" y="159"/>
                    <a:pt x="1077" y="1"/>
                    <a:pt x="887" y="1"/>
                  </a:cubicBezTo>
                  <a:close/>
                </a:path>
              </a:pathLst>
            </a:custGeom>
            <a:solidFill>
              <a:srgbClr val="CACACA"/>
            </a:solidFill>
            <a:ln>
              <a:noFill/>
            </a:ln>
          </p:spPr>
          <p:txBody>
            <a:bodyPr spcFirstLastPara="1" wrap="square" lIns="182850" tIns="182850" rIns="182850" bIns="182850" anchor="ctr" anchorCtr="0">
              <a:noAutofit/>
            </a:bodyPr>
            <a:lstStyle/>
            <a:p>
              <a:endParaRPr sz="3600"/>
            </a:p>
          </p:txBody>
        </p:sp>
        <p:sp>
          <p:nvSpPr>
            <p:cNvPr id="3269" name="Google Shape;3269;p35"/>
            <p:cNvSpPr/>
            <p:nvPr/>
          </p:nvSpPr>
          <p:spPr>
            <a:xfrm>
              <a:off x="6599554" y="3869256"/>
              <a:ext cx="48464" cy="21107"/>
            </a:xfrm>
            <a:custGeom>
              <a:avLst/>
              <a:gdLst/>
              <a:ahLst/>
              <a:cxnLst/>
              <a:rect l="l" t="t" r="r" b="b"/>
              <a:pathLst>
                <a:path w="1458" h="635" extrusionOk="0">
                  <a:moveTo>
                    <a:pt x="317" y="1"/>
                  </a:moveTo>
                  <a:cubicBezTo>
                    <a:pt x="127" y="1"/>
                    <a:pt x="1" y="159"/>
                    <a:pt x="1" y="318"/>
                  </a:cubicBezTo>
                  <a:cubicBezTo>
                    <a:pt x="1" y="508"/>
                    <a:pt x="127" y="634"/>
                    <a:pt x="317" y="634"/>
                  </a:cubicBezTo>
                  <a:lnTo>
                    <a:pt x="1141" y="634"/>
                  </a:lnTo>
                  <a:cubicBezTo>
                    <a:pt x="1331" y="634"/>
                    <a:pt x="1457" y="508"/>
                    <a:pt x="1457" y="318"/>
                  </a:cubicBezTo>
                  <a:cubicBezTo>
                    <a:pt x="1457" y="159"/>
                    <a:pt x="1331" y="1"/>
                    <a:pt x="1141" y="1"/>
                  </a:cubicBezTo>
                  <a:close/>
                </a:path>
              </a:pathLst>
            </a:custGeom>
            <a:solidFill>
              <a:srgbClr val="CACACA"/>
            </a:solidFill>
            <a:ln>
              <a:noFill/>
            </a:ln>
          </p:spPr>
          <p:txBody>
            <a:bodyPr spcFirstLastPara="1" wrap="square" lIns="182850" tIns="182850" rIns="182850" bIns="182850" anchor="ctr" anchorCtr="0">
              <a:noAutofit/>
            </a:bodyPr>
            <a:lstStyle/>
            <a:p>
              <a:endParaRPr sz="3600"/>
            </a:p>
          </p:txBody>
        </p:sp>
        <p:sp>
          <p:nvSpPr>
            <p:cNvPr id="3270" name="Google Shape;3270;p35"/>
            <p:cNvSpPr/>
            <p:nvPr/>
          </p:nvSpPr>
          <p:spPr>
            <a:xfrm>
              <a:off x="6364813" y="3906119"/>
              <a:ext cx="122157" cy="21074"/>
            </a:xfrm>
            <a:custGeom>
              <a:avLst/>
              <a:gdLst/>
              <a:ahLst/>
              <a:cxnLst/>
              <a:rect l="l" t="t" r="r" b="b"/>
              <a:pathLst>
                <a:path w="3675" h="634" extrusionOk="0">
                  <a:moveTo>
                    <a:pt x="317" y="0"/>
                  </a:moveTo>
                  <a:cubicBezTo>
                    <a:pt x="159" y="0"/>
                    <a:pt x="1" y="127"/>
                    <a:pt x="1" y="317"/>
                  </a:cubicBezTo>
                  <a:cubicBezTo>
                    <a:pt x="1" y="475"/>
                    <a:pt x="159" y="634"/>
                    <a:pt x="317" y="634"/>
                  </a:cubicBezTo>
                  <a:lnTo>
                    <a:pt x="3357" y="634"/>
                  </a:lnTo>
                  <a:cubicBezTo>
                    <a:pt x="3547" y="634"/>
                    <a:pt x="3674" y="475"/>
                    <a:pt x="3674" y="317"/>
                  </a:cubicBezTo>
                  <a:cubicBezTo>
                    <a:pt x="3674" y="127"/>
                    <a:pt x="3547" y="0"/>
                    <a:pt x="3357" y="0"/>
                  </a:cubicBezTo>
                  <a:close/>
                </a:path>
              </a:pathLst>
            </a:custGeom>
            <a:solidFill>
              <a:srgbClr val="CACACA"/>
            </a:solidFill>
            <a:ln>
              <a:noFill/>
            </a:ln>
          </p:spPr>
          <p:txBody>
            <a:bodyPr spcFirstLastPara="1" wrap="square" lIns="182850" tIns="182850" rIns="182850" bIns="182850" anchor="ctr" anchorCtr="0">
              <a:noAutofit/>
            </a:bodyPr>
            <a:lstStyle/>
            <a:p>
              <a:endParaRPr sz="3600"/>
            </a:p>
          </p:txBody>
        </p:sp>
        <p:sp>
          <p:nvSpPr>
            <p:cNvPr id="3271" name="Google Shape;3271;p35"/>
            <p:cNvSpPr/>
            <p:nvPr/>
          </p:nvSpPr>
          <p:spPr>
            <a:xfrm>
              <a:off x="6500598" y="3906119"/>
              <a:ext cx="41085" cy="21074"/>
            </a:xfrm>
            <a:custGeom>
              <a:avLst/>
              <a:gdLst/>
              <a:ahLst/>
              <a:cxnLst/>
              <a:rect l="l" t="t" r="r" b="b"/>
              <a:pathLst>
                <a:path w="1236" h="634" extrusionOk="0">
                  <a:moveTo>
                    <a:pt x="318" y="0"/>
                  </a:moveTo>
                  <a:cubicBezTo>
                    <a:pt x="159" y="0"/>
                    <a:pt x="1" y="127"/>
                    <a:pt x="1" y="317"/>
                  </a:cubicBezTo>
                  <a:cubicBezTo>
                    <a:pt x="1" y="475"/>
                    <a:pt x="159" y="634"/>
                    <a:pt x="318" y="634"/>
                  </a:cubicBezTo>
                  <a:lnTo>
                    <a:pt x="919" y="634"/>
                  </a:lnTo>
                  <a:cubicBezTo>
                    <a:pt x="1109" y="634"/>
                    <a:pt x="1236" y="475"/>
                    <a:pt x="1236" y="317"/>
                  </a:cubicBezTo>
                  <a:cubicBezTo>
                    <a:pt x="1236" y="127"/>
                    <a:pt x="1109" y="0"/>
                    <a:pt x="919" y="0"/>
                  </a:cubicBezTo>
                  <a:close/>
                </a:path>
              </a:pathLst>
            </a:custGeom>
            <a:solidFill>
              <a:srgbClr val="CACACA"/>
            </a:solidFill>
            <a:ln>
              <a:noFill/>
            </a:ln>
          </p:spPr>
          <p:txBody>
            <a:bodyPr spcFirstLastPara="1" wrap="square" lIns="182850" tIns="182850" rIns="182850" bIns="182850" anchor="ctr" anchorCtr="0">
              <a:noAutofit/>
            </a:bodyPr>
            <a:lstStyle/>
            <a:p>
              <a:endParaRPr sz="3600"/>
            </a:p>
          </p:txBody>
        </p:sp>
        <p:sp>
          <p:nvSpPr>
            <p:cNvPr id="3272" name="Google Shape;3272;p35"/>
            <p:cNvSpPr/>
            <p:nvPr/>
          </p:nvSpPr>
          <p:spPr>
            <a:xfrm>
              <a:off x="6554281" y="3906119"/>
              <a:ext cx="93737" cy="21074"/>
            </a:xfrm>
            <a:custGeom>
              <a:avLst/>
              <a:gdLst/>
              <a:ahLst/>
              <a:cxnLst/>
              <a:rect l="l" t="t" r="r" b="b"/>
              <a:pathLst>
                <a:path w="2820" h="634" extrusionOk="0">
                  <a:moveTo>
                    <a:pt x="318" y="0"/>
                  </a:moveTo>
                  <a:cubicBezTo>
                    <a:pt x="159" y="0"/>
                    <a:pt x="1" y="127"/>
                    <a:pt x="1" y="317"/>
                  </a:cubicBezTo>
                  <a:cubicBezTo>
                    <a:pt x="1" y="475"/>
                    <a:pt x="159" y="634"/>
                    <a:pt x="318" y="634"/>
                  </a:cubicBezTo>
                  <a:lnTo>
                    <a:pt x="2503" y="634"/>
                  </a:lnTo>
                  <a:cubicBezTo>
                    <a:pt x="2693" y="634"/>
                    <a:pt x="2819" y="475"/>
                    <a:pt x="2819" y="317"/>
                  </a:cubicBezTo>
                  <a:cubicBezTo>
                    <a:pt x="2819" y="127"/>
                    <a:pt x="2693" y="0"/>
                    <a:pt x="2503" y="0"/>
                  </a:cubicBezTo>
                  <a:close/>
                </a:path>
              </a:pathLst>
            </a:custGeom>
            <a:solidFill>
              <a:srgbClr val="CACACA"/>
            </a:solidFill>
            <a:ln>
              <a:noFill/>
            </a:ln>
          </p:spPr>
          <p:txBody>
            <a:bodyPr spcFirstLastPara="1" wrap="square" lIns="182850" tIns="182850" rIns="182850" bIns="182850" anchor="ctr" anchorCtr="0">
              <a:noAutofit/>
            </a:bodyPr>
            <a:lstStyle/>
            <a:p>
              <a:endParaRPr sz="3600"/>
            </a:p>
          </p:txBody>
        </p:sp>
        <p:sp>
          <p:nvSpPr>
            <p:cNvPr id="3273" name="Google Shape;3273;p35"/>
            <p:cNvSpPr/>
            <p:nvPr/>
          </p:nvSpPr>
          <p:spPr>
            <a:xfrm>
              <a:off x="6364813" y="3805069"/>
              <a:ext cx="283205" cy="8443"/>
            </a:xfrm>
            <a:custGeom>
              <a:avLst/>
              <a:gdLst/>
              <a:ahLst/>
              <a:cxnLst/>
              <a:rect l="l" t="t" r="r" b="b"/>
              <a:pathLst>
                <a:path w="8520" h="254" extrusionOk="0">
                  <a:moveTo>
                    <a:pt x="1" y="0"/>
                  </a:moveTo>
                  <a:lnTo>
                    <a:pt x="1" y="253"/>
                  </a:lnTo>
                  <a:lnTo>
                    <a:pt x="8519" y="253"/>
                  </a:lnTo>
                  <a:lnTo>
                    <a:pt x="8519" y="0"/>
                  </a:lnTo>
                  <a:close/>
                </a:path>
              </a:pathLst>
            </a:custGeom>
            <a:solidFill>
              <a:srgbClr val="CACACA"/>
            </a:solidFill>
            <a:ln>
              <a:noFill/>
            </a:ln>
          </p:spPr>
          <p:txBody>
            <a:bodyPr spcFirstLastPara="1" wrap="square" lIns="182850" tIns="182850" rIns="182850" bIns="182850" anchor="ctr" anchorCtr="0">
              <a:noAutofit/>
            </a:bodyPr>
            <a:lstStyle/>
            <a:p>
              <a:endParaRPr sz="3600"/>
            </a:p>
          </p:txBody>
        </p:sp>
        <p:sp>
          <p:nvSpPr>
            <p:cNvPr id="3274" name="Google Shape;3274;p35"/>
            <p:cNvSpPr/>
            <p:nvPr/>
          </p:nvSpPr>
          <p:spPr>
            <a:xfrm>
              <a:off x="5800564" y="4286119"/>
              <a:ext cx="955883" cy="80042"/>
            </a:xfrm>
            <a:custGeom>
              <a:avLst/>
              <a:gdLst/>
              <a:ahLst/>
              <a:cxnLst/>
              <a:rect l="l" t="t" r="r" b="b"/>
              <a:pathLst>
                <a:path w="28757" h="2408" extrusionOk="0">
                  <a:moveTo>
                    <a:pt x="1204" y="1"/>
                  </a:moveTo>
                  <a:cubicBezTo>
                    <a:pt x="539" y="1"/>
                    <a:pt x="1" y="539"/>
                    <a:pt x="1" y="1204"/>
                  </a:cubicBezTo>
                  <a:cubicBezTo>
                    <a:pt x="1" y="1869"/>
                    <a:pt x="539" y="2408"/>
                    <a:pt x="1204" y="2408"/>
                  </a:cubicBezTo>
                  <a:lnTo>
                    <a:pt x="27553" y="2408"/>
                  </a:lnTo>
                  <a:cubicBezTo>
                    <a:pt x="28218" y="2408"/>
                    <a:pt x="28756" y="1869"/>
                    <a:pt x="28756" y="1204"/>
                  </a:cubicBezTo>
                  <a:cubicBezTo>
                    <a:pt x="28756" y="539"/>
                    <a:pt x="28218" y="1"/>
                    <a:pt x="27553" y="1"/>
                  </a:cubicBezTo>
                  <a:close/>
                </a:path>
              </a:pathLst>
            </a:custGeom>
            <a:solidFill>
              <a:srgbClr val="000000"/>
            </a:solidFill>
            <a:ln>
              <a:noFill/>
            </a:ln>
          </p:spPr>
          <p:txBody>
            <a:bodyPr spcFirstLastPara="1" wrap="square" lIns="182850" tIns="182850" rIns="182850" bIns="182850" anchor="ctr" anchorCtr="0">
              <a:noAutofit/>
            </a:bodyPr>
            <a:lstStyle/>
            <a:p>
              <a:endParaRPr sz="3600"/>
            </a:p>
          </p:txBody>
        </p:sp>
        <p:sp>
          <p:nvSpPr>
            <p:cNvPr id="3275" name="Google Shape;3275;p35"/>
            <p:cNvSpPr/>
            <p:nvPr/>
          </p:nvSpPr>
          <p:spPr>
            <a:xfrm>
              <a:off x="5825826" y="3747165"/>
              <a:ext cx="903231" cy="579008"/>
            </a:xfrm>
            <a:custGeom>
              <a:avLst/>
              <a:gdLst/>
              <a:ahLst/>
              <a:cxnLst/>
              <a:rect l="l" t="t" r="r" b="b"/>
              <a:pathLst>
                <a:path w="27173" h="17419" extrusionOk="0">
                  <a:moveTo>
                    <a:pt x="1964" y="0"/>
                  </a:moveTo>
                  <a:cubicBezTo>
                    <a:pt x="888" y="0"/>
                    <a:pt x="1" y="887"/>
                    <a:pt x="1" y="1995"/>
                  </a:cubicBezTo>
                  <a:lnTo>
                    <a:pt x="1" y="15423"/>
                  </a:lnTo>
                  <a:cubicBezTo>
                    <a:pt x="1" y="16500"/>
                    <a:pt x="888" y="17418"/>
                    <a:pt x="1964" y="17418"/>
                  </a:cubicBezTo>
                  <a:lnTo>
                    <a:pt x="25178" y="17418"/>
                  </a:lnTo>
                  <a:cubicBezTo>
                    <a:pt x="26286" y="17418"/>
                    <a:pt x="27173" y="16531"/>
                    <a:pt x="27173" y="15423"/>
                  </a:cubicBezTo>
                  <a:lnTo>
                    <a:pt x="27173" y="1995"/>
                  </a:lnTo>
                  <a:cubicBezTo>
                    <a:pt x="27173" y="887"/>
                    <a:pt x="26286" y="0"/>
                    <a:pt x="25178" y="0"/>
                  </a:cubicBezTo>
                  <a:close/>
                </a:path>
              </a:pathLst>
            </a:custGeom>
            <a:solidFill>
              <a:srgbClr val="30475E"/>
            </a:solidFill>
            <a:ln>
              <a:noFill/>
            </a:ln>
          </p:spPr>
          <p:txBody>
            <a:bodyPr spcFirstLastPara="1" wrap="square" lIns="182850" tIns="182850" rIns="182850" bIns="182850" anchor="ctr" anchorCtr="0">
              <a:noAutofit/>
            </a:bodyPr>
            <a:lstStyle/>
            <a:p>
              <a:endParaRPr sz="3600"/>
            </a:p>
          </p:txBody>
        </p:sp>
        <p:sp>
          <p:nvSpPr>
            <p:cNvPr id="3276" name="Google Shape;3276;p35"/>
            <p:cNvSpPr/>
            <p:nvPr/>
          </p:nvSpPr>
          <p:spPr>
            <a:xfrm>
              <a:off x="5915308" y="4081892"/>
              <a:ext cx="160051" cy="53749"/>
            </a:xfrm>
            <a:custGeom>
              <a:avLst/>
              <a:gdLst/>
              <a:ahLst/>
              <a:cxnLst/>
              <a:rect l="l" t="t" r="r" b="b"/>
              <a:pathLst>
                <a:path w="4815" h="1617" extrusionOk="0">
                  <a:moveTo>
                    <a:pt x="824" y="1"/>
                  </a:moveTo>
                  <a:cubicBezTo>
                    <a:pt x="381" y="1"/>
                    <a:pt x="1" y="381"/>
                    <a:pt x="1" y="793"/>
                  </a:cubicBezTo>
                  <a:cubicBezTo>
                    <a:pt x="1" y="1236"/>
                    <a:pt x="381" y="1616"/>
                    <a:pt x="824" y="1616"/>
                  </a:cubicBezTo>
                  <a:lnTo>
                    <a:pt x="4023" y="1616"/>
                  </a:lnTo>
                  <a:cubicBezTo>
                    <a:pt x="4466" y="1616"/>
                    <a:pt x="4815" y="1236"/>
                    <a:pt x="4815" y="793"/>
                  </a:cubicBezTo>
                  <a:cubicBezTo>
                    <a:pt x="4815" y="381"/>
                    <a:pt x="4466" y="1"/>
                    <a:pt x="4023" y="1"/>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3277" name="Google Shape;3277;p35"/>
            <p:cNvSpPr/>
            <p:nvPr/>
          </p:nvSpPr>
          <p:spPr>
            <a:xfrm>
              <a:off x="6106904" y="4081892"/>
              <a:ext cx="160051" cy="53749"/>
            </a:xfrm>
            <a:custGeom>
              <a:avLst/>
              <a:gdLst/>
              <a:ahLst/>
              <a:cxnLst/>
              <a:rect l="l" t="t" r="r" b="b"/>
              <a:pathLst>
                <a:path w="4815" h="1617" extrusionOk="0">
                  <a:moveTo>
                    <a:pt x="792" y="1"/>
                  </a:moveTo>
                  <a:cubicBezTo>
                    <a:pt x="349" y="1"/>
                    <a:pt x="1" y="381"/>
                    <a:pt x="1" y="793"/>
                  </a:cubicBezTo>
                  <a:cubicBezTo>
                    <a:pt x="1" y="1236"/>
                    <a:pt x="349" y="1616"/>
                    <a:pt x="792" y="1616"/>
                  </a:cubicBezTo>
                  <a:lnTo>
                    <a:pt x="4023" y="1616"/>
                  </a:lnTo>
                  <a:cubicBezTo>
                    <a:pt x="4466" y="1616"/>
                    <a:pt x="4814" y="1236"/>
                    <a:pt x="4814" y="793"/>
                  </a:cubicBezTo>
                  <a:cubicBezTo>
                    <a:pt x="4814" y="381"/>
                    <a:pt x="4466" y="1"/>
                    <a:pt x="4023" y="1"/>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3278" name="Google Shape;3278;p35"/>
            <p:cNvSpPr/>
            <p:nvPr/>
          </p:nvSpPr>
          <p:spPr>
            <a:xfrm>
              <a:off x="6293247" y="4081892"/>
              <a:ext cx="160017" cy="53749"/>
            </a:xfrm>
            <a:custGeom>
              <a:avLst/>
              <a:gdLst/>
              <a:ahLst/>
              <a:cxnLst/>
              <a:rect l="l" t="t" r="r" b="b"/>
              <a:pathLst>
                <a:path w="4814" h="1617" extrusionOk="0">
                  <a:moveTo>
                    <a:pt x="792" y="1"/>
                  </a:moveTo>
                  <a:cubicBezTo>
                    <a:pt x="348" y="1"/>
                    <a:pt x="0" y="381"/>
                    <a:pt x="0" y="793"/>
                  </a:cubicBezTo>
                  <a:cubicBezTo>
                    <a:pt x="0" y="1236"/>
                    <a:pt x="348" y="1616"/>
                    <a:pt x="792" y="1616"/>
                  </a:cubicBezTo>
                  <a:lnTo>
                    <a:pt x="4022" y="1616"/>
                  </a:lnTo>
                  <a:cubicBezTo>
                    <a:pt x="4465" y="1616"/>
                    <a:pt x="4814" y="1236"/>
                    <a:pt x="4814" y="793"/>
                  </a:cubicBezTo>
                  <a:cubicBezTo>
                    <a:pt x="4814" y="381"/>
                    <a:pt x="4465" y="1"/>
                    <a:pt x="4022" y="1"/>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3279" name="Google Shape;3279;p35"/>
            <p:cNvSpPr/>
            <p:nvPr/>
          </p:nvSpPr>
          <p:spPr>
            <a:xfrm>
              <a:off x="6479557" y="4081892"/>
              <a:ext cx="160051" cy="53749"/>
            </a:xfrm>
            <a:custGeom>
              <a:avLst/>
              <a:gdLst/>
              <a:ahLst/>
              <a:cxnLst/>
              <a:rect l="l" t="t" r="r" b="b"/>
              <a:pathLst>
                <a:path w="4815" h="1617" extrusionOk="0">
                  <a:moveTo>
                    <a:pt x="792" y="1"/>
                  </a:moveTo>
                  <a:cubicBezTo>
                    <a:pt x="349" y="1"/>
                    <a:pt x="0" y="381"/>
                    <a:pt x="0" y="793"/>
                  </a:cubicBezTo>
                  <a:cubicBezTo>
                    <a:pt x="0" y="1236"/>
                    <a:pt x="349" y="1616"/>
                    <a:pt x="792" y="1616"/>
                  </a:cubicBezTo>
                  <a:lnTo>
                    <a:pt x="4022" y="1616"/>
                  </a:lnTo>
                  <a:cubicBezTo>
                    <a:pt x="4466" y="1616"/>
                    <a:pt x="4814" y="1236"/>
                    <a:pt x="4814" y="793"/>
                  </a:cubicBezTo>
                  <a:cubicBezTo>
                    <a:pt x="4814" y="381"/>
                    <a:pt x="4466" y="1"/>
                    <a:pt x="4022" y="1"/>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3280" name="Google Shape;3280;p35"/>
            <p:cNvSpPr/>
            <p:nvPr/>
          </p:nvSpPr>
          <p:spPr>
            <a:xfrm>
              <a:off x="5907962" y="4170344"/>
              <a:ext cx="737961" cy="53716"/>
            </a:xfrm>
            <a:custGeom>
              <a:avLst/>
              <a:gdLst/>
              <a:ahLst/>
              <a:cxnLst/>
              <a:rect l="l" t="t" r="r" b="b"/>
              <a:pathLst>
                <a:path w="22201" h="1616" extrusionOk="0">
                  <a:moveTo>
                    <a:pt x="824" y="0"/>
                  </a:moveTo>
                  <a:cubicBezTo>
                    <a:pt x="380" y="0"/>
                    <a:pt x="0" y="380"/>
                    <a:pt x="0" y="824"/>
                  </a:cubicBezTo>
                  <a:cubicBezTo>
                    <a:pt x="0" y="1267"/>
                    <a:pt x="380" y="1615"/>
                    <a:pt x="824" y="1615"/>
                  </a:cubicBezTo>
                  <a:lnTo>
                    <a:pt x="21408" y="1615"/>
                  </a:lnTo>
                  <a:cubicBezTo>
                    <a:pt x="21852" y="1615"/>
                    <a:pt x="22200" y="1267"/>
                    <a:pt x="22200" y="824"/>
                  </a:cubicBezTo>
                  <a:cubicBezTo>
                    <a:pt x="22200" y="380"/>
                    <a:pt x="21852" y="0"/>
                    <a:pt x="21408" y="0"/>
                  </a:cubicBezTo>
                  <a:close/>
                </a:path>
              </a:pathLst>
            </a:custGeom>
            <a:solidFill>
              <a:srgbClr val="EEEEEE"/>
            </a:solidFill>
            <a:ln>
              <a:noFill/>
            </a:ln>
          </p:spPr>
          <p:txBody>
            <a:bodyPr spcFirstLastPara="1" wrap="square" lIns="182850" tIns="182850" rIns="182850" bIns="182850" anchor="ctr" anchorCtr="0">
              <a:noAutofit/>
            </a:bodyPr>
            <a:lstStyle/>
            <a:p>
              <a:endParaRPr sz="3600"/>
            </a:p>
          </p:txBody>
        </p:sp>
        <p:sp>
          <p:nvSpPr>
            <p:cNvPr id="3281" name="Google Shape;3281;p35"/>
            <p:cNvSpPr/>
            <p:nvPr/>
          </p:nvSpPr>
          <p:spPr>
            <a:xfrm>
              <a:off x="5889016" y="3820858"/>
              <a:ext cx="146356" cy="145292"/>
            </a:xfrm>
            <a:custGeom>
              <a:avLst/>
              <a:gdLst/>
              <a:ahLst/>
              <a:cxnLst/>
              <a:rect l="l" t="t" r="r" b="b"/>
              <a:pathLst>
                <a:path w="4403" h="4371" extrusionOk="0">
                  <a:moveTo>
                    <a:pt x="2217" y="0"/>
                  </a:moveTo>
                  <a:cubicBezTo>
                    <a:pt x="982" y="0"/>
                    <a:pt x="0" y="982"/>
                    <a:pt x="0" y="2185"/>
                  </a:cubicBezTo>
                  <a:cubicBezTo>
                    <a:pt x="0" y="3389"/>
                    <a:pt x="982" y="4370"/>
                    <a:pt x="2217" y="4370"/>
                  </a:cubicBezTo>
                  <a:cubicBezTo>
                    <a:pt x="3420" y="4370"/>
                    <a:pt x="4402" y="3389"/>
                    <a:pt x="4402" y="2185"/>
                  </a:cubicBezTo>
                  <a:cubicBezTo>
                    <a:pt x="4402" y="982"/>
                    <a:pt x="3420" y="0"/>
                    <a:pt x="2217" y="0"/>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3282" name="Google Shape;3282;p35"/>
            <p:cNvSpPr/>
            <p:nvPr/>
          </p:nvSpPr>
          <p:spPr>
            <a:xfrm>
              <a:off x="5995317" y="3820858"/>
              <a:ext cx="146356" cy="145292"/>
            </a:xfrm>
            <a:custGeom>
              <a:avLst/>
              <a:gdLst/>
              <a:ahLst/>
              <a:cxnLst/>
              <a:rect l="l" t="t" r="r" b="b"/>
              <a:pathLst>
                <a:path w="4403" h="4371" extrusionOk="0">
                  <a:moveTo>
                    <a:pt x="2186" y="0"/>
                  </a:moveTo>
                  <a:cubicBezTo>
                    <a:pt x="982" y="0"/>
                    <a:pt x="1" y="982"/>
                    <a:pt x="1" y="2185"/>
                  </a:cubicBezTo>
                  <a:cubicBezTo>
                    <a:pt x="1" y="3389"/>
                    <a:pt x="982" y="4370"/>
                    <a:pt x="2186" y="4370"/>
                  </a:cubicBezTo>
                  <a:cubicBezTo>
                    <a:pt x="3421" y="4370"/>
                    <a:pt x="4403" y="3389"/>
                    <a:pt x="4403" y="2185"/>
                  </a:cubicBezTo>
                  <a:cubicBezTo>
                    <a:pt x="4403" y="982"/>
                    <a:pt x="3421" y="0"/>
                    <a:pt x="2186" y="0"/>
                  </a:cubicBez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283" name="Google Shape;3283;p35"/>
            <p:cNvSpPr/>
            <p:nvPr/>
          </p:nvSpPr>
          <p:spPr>
            <a:xfrm>
              <a:off x="6449043" y="3826110"/>
              <a:ext cx="196881" cy="142134"/>
            </a:xfrm>
            <a:custGeom>
              <a:avLst/>
              <a:gdLst/>
              <a:ahLst/>
              <a:cxnLst/>
              <a:rect l="l" t="t" r="r" b="b"/>
              <a:pathLst>
                <a:path w="5923" h="4276" extrusionOk="0">
                  <a:moveTo>
                    <a:pt x="1045" y="0"/>
                  </a:moveTo>
                  <a:cubicBezTo>
                    <a:pt x="443" y="0"/>
                    <a:pt x="0" y="444"/>
                    <a:pt x="0" y="1045"/>
                  </a:cubicBezTo>
                  <a:lnTo>
                    <a:pt x="0" y="3231"/>
                  </a:lnTo>
                  <a:cubicBezTo>
                    <a:pt x="0" y="3801"/>
                    <a:pt x="443" y="4276"/>
                    <a:pt x="1045" y="4276"/>
                  </a:cubicBezTo>
                  <a:lnTo>
                    <a:pt x="4877" y="4276"/>
                  </a:lnTo>
                  <a:cubicBezTo>
                    <a:pt x="5447" y="4276"/>
                    <a:pt x="5922" y="3801"/>
                    <a:pt x="5922" y="3231"/>
                  </a:cubicBezTo>
                  <a:lnTo>
                    <a:pt x="5922" y="1045"/>
                  </a:lnTo>
                  <a:cubicBezTo>
                    <a:pt x="5922" y="444"/>
                    <a:pt x="5447" y="0"/>
                    <a:pt x="4877" y="0"/>
                  </a:cubicBez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284" name="Google Shape;3284;p35"/>
            <p:cNvSpPr/>
            <p:nvPr/>
          </p:nvSpPr>
          <p:spPr>
            <a:xfrm>
              <a:off x="6449043" y="3825047"/>
              <a:ext cx="196881" cy="143198"/>
            </a:xfrm>
            <a:custGeom>
              <a:avLst/>
              <a:gdLst/>
              <a:ahLst/>
              <a:cxnLst/>
              <a:rect l="l" t="t" r="r" b="b"/>
              <a:pathLst>
                <a:path w="5923" h="4308" extrusionOk="0">
                  <a:moveTo>
                    <a:pt x="1298" y="1299"/>
                  </a:moveTo>
                  <a:lnTo>
                    <a:pt x="1298" y="2091"/>
                  </a:lnTo>
                  <a:lnTo>
                    <a:pt x="982" y="2091"/>
                  </a:lnTo>
                  <a:lnTo>
                    <a:pt x="982" y="1299"/>
                  </a:lnTo>
                  <a:close/>
                  <a:moveTo>
                    <a:pt x="4909" y="1299"/>
                  </a:moveTo>
                  <a:lnTo>
                    <a:pt x="4909" y="2091"/>
                  </a:lnTo>
                  <a:lnTo>
                    <a:pt x="4465" y="2091"/>
                  </a:lnTo>
                  <a:lnTo>
                    <a:pt x="4465" y="1299"/>
                  </a:lnTo>
                  <a:close/>
                  <a:moveTo>
                    <a:pt x="1298" y="2249"/>
                  </a:moveTo>
                  <a:lnTo>
                    <a:pt x="1298" y="3041"/>
                  </a:lnTo>
                  <a:lnTo>
                    <a:pt x="982" y="3041"/>
                  </a:lnTo>
                  <a:lnTo>
                    <a:pt x="982" y="2249"/>
                  </a:lnTo>
                  <a:close/>
                  <a:moveTo>
                    <a:pt x="4909" y="2249"/>
                  </a:moveTo>
                  <a:lnTo>
                    <a:pt x="4909" y="3041"/>
                  </a:lnTo>
                  <a:lnTo>
                    <a:pt x="4465" y="3041"/>
                  </a:lnTo>
                  <a:lnTo>
                    <a:pt x="4465" y="2249"/>
                  </a:lnTo>
                  <a:close/>
                  <a:moveTo>
                    <a:pt x="4275" y="666"/>
                  </a:moveTo>
                  <a:lnTo>
                    <a:pt x="4275" y="3674"/>
                  </a:lnTo>
                  <a:lnTo>
                    <a:pt x="1488" y="3674"/>
                  </a:lnTo>
                  <a:lnTo>
                    <a:pt x="1488" y="666"/>
                  </a:lnTo>
                  <a:close/>
                  <a:moveTo>
                    <a:pt x="1298" y="1"/>
                  </a:moveTo>
                  <a:lnTo>
                    <a:pt x="1298" y="1109"/>
                  </a:lnTo>
                  <a:lnTo>
                    <a:pt x="982" y="1109"/>
                  </a:lnTo>
                  <a:lnTo>
                    <a:pt x="982" y="32"/>
                  </a:lnTo>
                  <a:lnTo>
                    <a:pt x="792" y="32"/>
                  </a:lnTo>
                  <a:lnTo>
                    <a:pt x="792" y="1109"/>
                  </a:lnTo>
                  <a:lnTo>
                    <a:pt x="0" y="1109"/>
                  </a:lnTo>
                  <a:lnTo>
                    <a:pt x="0" y="1299"/>
                  </a:lnTo>
                  <a:lnTo>
                    <a:pt x="792" y="1299"/>
                  </a:lnTo>
                  <a:lnTo>
                    <a:pt x="792" y="2059"/>
                  </a:lnTo>
                  <a:lnTo>
                    <a:pt x="0" y="2059"/>
                  </a:lnTo>
                  <a:lnTo>
                    <a:pt x="0" y="2249"/>
                  </a:lnTo>
                  <a:lnTo>
                    <a:pt x="792" y="2249"/>
                  </a:lnTo>
                  <a:lnTo>
                    <a:pt x="792" y="3041"/>
                  </a:lnTo>
                  <a:lnTo>
                    <a:pt x="0" y="3041"/>
                  </a:lnTo>
                  <a:lnTo>
                    <a:pt x="0" y="3199"/>
                  </a:lnTo>
                  <a:lnTo>
                    <a:pt x="792" y="3199"/>
                  </a:lnTo>
                  <a:lnTo>
                    <a:pt x="792" y="4276"/>
                  </a:lnTo>
                  <a:lnTo>
                    <a:pt x="982" y="4276"/>
                  </a:lnTo>
                  <a:lnTo>
                    <a:pt x="982" y="3199"/>
                  </a:lnTo>
                  <a:lnTo>
                    <a:pt x="1298" y="3199"/>
                  </a:lnTo>
                  <a:lnTo>
                    <a:pt x="1298" y="4308"/>
                  </a:lnTo>
                  <a:lnTo>
                    <a:pt x="1488" y="4308"/>
                  </a:lnTo>
                  <a:lnTo>
                    <a:pt x="1488" y="3864"/>
                  </a:lnTo>
                  <a:lnTo>
                    <a:pt x="4275" y="3864"/>
                  </a:lnTo>
                  <a:lnTo>
                    <a:pt x="4275" y="4308"/>
                  </a:lnTo>
                  <a:lnTo>
                    <a:pt x="4465" y="4308"/>
                  </a:lnTo>
                  <a:lnTo>
                    <a:pt x="4465" y="3199"/>
                  </a:lnTo>
                  <a:lnTo>
                    <a:pt x="4909" y="3199"/>
                  </a:lnTo>
                  <a:lnTo>
                    <a:pt x="4909" y="4276"/>
                  </a:lnTo>
                  <a:lnTo>
                    <a:pt x="5099" y="4276"/>
                  </a:lnTo>
                  <a:lnTo>
                    <a:pt x="5099" y="3199"/>
                  </a:lnTo>
                  <a:lnTo>
                    <a:pt x="5922" y="3199"/>
                  </a:lnTo>
                  <a:lnTo>
                    <a:pt x="5922" y="3041"/>
                  </a:lnTo>
                  <a:lnTo>
                    <a:pt x="5099" y="3041"/>
                  </a:lnTo>
                  <a:lnTo>
                    <a:pt x="5099" y="2249"/>
                  </a:lnTo>
                  <a:lnTo>
                    <a:pt x="5922" y="2249"/>
                  </a:lnTo>
                  <a:lnTo>
                    <a:pt x="5922" y="2091"/>
                  </a:lnTo>
                  <a:lnTo>
                    <a:pt x="5099" y="2091"/>
                  </a:lnTo>
                  <a:lnTo>
                    <a:pt x="5099" y="1299"/>
                  </a:lnTo>
                  <a:lnTo>
                    <a:pt x="5922" y="1299"/>
                  </a:lnTo>
                  <a:lnTo>
                    <a:pt x="5922" y="1109"/>
                  </a:lnTo>
                  <a:lnTo>
                    <a:pt x="5099" y="1109"/>
                  </a:lnTo>
                  <a:lnTo>
                    <a:pt x="5099" y="32"/>
                  </a:lnTo>
                  <a:lnTo>
                    <a:pt x="4909" y="32"/>
                  </a:lnTo>
                  <a:lnTo>
                    <a:pt x="4909" y="1109"/>
                  </a:lnTo>
                  <a:lnTo>
                    <a:pt x="4465" y="1109"/>
                  </a:lnTo>
                  <a:lnTo>
                    <a:pt x="4465" y="1"/>
                  </a:lnTo>
                  <a:lnTo>
                    <a:pt x="4275" y="1"/>
                  </a:lnTo>
                  <a:lnTo>
                    <a:pt x="4275" y="476"/>
                  </a:lnTo>
                  <a:lnTo>
                    <a:pt x="1488" y="476"/>
                  </a:lnTo>
                  <a:lnTo>
                    <a:pt x="1488" y="1"/>
                  </a:lnTo>
                  <a:close/>
                </a:path>
              </a:pathLst>
            </a:custGeom>
            <a:solidFill>
              <a:srgbClr val="DD915E"/>
            </a:solidFill>
            <a:ln>
              <a:noFill/>
            </a:ln>
          </p:spPr>
          <p:txBody>
            <a:bodyPr spcFirstLastPara="1" wrap="square" lIns="182850" tIns="182850" rIns="182850" bIns="182850" anchor="ctr" anchorCtr="0">
              <a:noAutofit/>
            </a:bodyPr>
            <a:lstStyle/>
            <a:p>
              <a:endParaRPr sz="3600"/>
            </a:p>
          </p:txBody>
        </p:sp>
        <p:sp>
          <p:nvSpPr>
            <p:cNvPr id="3325" name="Google Shape;3325;p35"/>
            <p:cNvSpPr/>
            <p:nvPr/>
          </p:nvSpPr>
          <p:spPr>
            <a:xfrm>
              <a:off x="6786928" y="3400838"/>
              <a:ext cx="22138" cy="175806"/>
            </a:xfrm>
            <a:custGeom>
              <a:avLst/>
              <a:gdLst/>
              <a:ahLst/>
              <a:cxnLst/>
              <a:rect l="l" t="t" r="r" b="b"/>
              <a:pathLst>
                <a:path w="666" h="5289" extrusionOk="0">
                  <a:moveTo>
                    <a:pt x="317" y="0"/>
                  </a:moveTo>
                  <a:cubicBezTo>
                    <a:pt x="159" y="0"/>
                    <a:pt x="1" y="127"/>
                    <a:pt x="1" y="317"/>
                  </a:cubicBezTo>
                  <a:lnTo>
                    <a:pt x="1" y="4972"/>
                  </a:lnTo>
                  <a:cubicBezTo>
                    <a:pt x="1" y="5131"/>
                    <a:pt x="159" y="5289"/>
                    <a:pt x="317" y="5289"/>
                  </a:cubicBezTo>
                  <a:cubicBezTo>
                    <a:pt x="508" y="5289"/>
                    <a:pt x="666" y="5131"/>
                    <a:pt x="666" y="4972"/>
                  </a:cubicBezTo>
                  <a:lnTo>
                    <a:pt x="666" y="317"/>
                  </a:lnTo>
                  <a:cubicBezTo>
                    <a:pt x="666" y="127"/>
                    <a:pt x="508" y="0"/>
                    <a:pt x="317" y="0"/>
                  </a:cubicBez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326" name="Google Shape;3326;p35"/>
            <p:cNvSpPr/>
            <p:nvPr/>
          </p:nvSpPr>
          <p:spPr>
            <a:xfrm>
              <a:off x="6729057" y="3608189"/>
              <a:ext cx="140007" cy="105304"/>
            </a:xfrm>
            <a:custGeom>
              <a:avLst/>
              <a:gdLst/>
              <a:ahLst/>
              <a:cxnLst/>
              <a:rect l="l" t="t" r="r" b="b"/>
              <a:pathLst>
                <a:path w="4212" h="3168" extrusionOk="0">
                  <a:moveTo>
                    <a:pt x="3579" y="634"/>
                  </a:moveTo>
                  <a:lnTo>
                    <a:pt x="2058" y="2534"/>
                  </a:lnTo>
                  <a:lnTo>
                    <a:pt x="697" y="634"/>
                  </a:lnTo>
                  <a:close/>
                  <a:moveTo>
                    <a:pt x="697" y="1"/>
                  </a:moveTo>
                  <a:cubicBezTo>
                    <a:pt x="475" y="1"/>
                    <a:pt x="253" y="128"/>
                    <a:pt x="127" y="349"/>
                  </a:cubicBezTo>
                  <a:cubicBezTo>
                    <a:pt x="0" y="571"/>
                    <a:pt x="32" y="824"/>
                    <a:pt x="190" y="1014"/>
                  </a:cubicBezTo>
                  <a:lnTo>
                    <a:pt x="1552" y="2914"/>
                  </a:lnTo>
                  <a:cubicBezTo>
                    <a:pt x="1647" y="3073"/>
                    <a:pt x="1837" y="3168"/>
                    <a:pt x="2058" y="3168"/>
                  </a:cubicBezTo>
                  <a:cubicBezTo>
                    <a:pt x="2249" y="3168"/>
                    <a:pt x="2439" y="3073"/>
                    <a:pt x="2565" y="2914"/>
                  </a:cubicBezTo>
                  <a:lnTo>
                    <a:pt x="4054" y="1046"/>
                  </a:lnTo>
                  <a:cubicBezTo>
                    <a:pt x="4149" y="951"/>
                    <a:pt x="4212" y="793"/>
                    <a:pt x="4212" y="634"/>
                  </a:cubicBezTo>
                  <a:cubicBezTo>
                    <a:pt x="4212" y="286"/>
                    <a:pt x="3927" y="1"/>
                    <a:pt x="3579" y="1"/>
                  </a:cubicBez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330" name="Google Shape;3330;p35"/>
            <p:cNvSpPr/>
            <p:nvPr/>
          </p:nvSpPr>
          <p:spPr>
            <a:xfrm>
              <a:off x="5726904" y="3358723"/>
              <a:ext cx="7379" cy="480052"/>
            </a:xfrm>
            <a:custGeom>
              <a:avLst/>
              <a:gdLst/>
              <a:ahLst/>
              <a:cxnLst/>
              <a:rect l="l" t="t" r="r" b="b"/>
              <a:pathLst>
                <a:path w="222" h="14442" extrusionOk="0">
                  <a:moveTo>
                    <a:pt x="0" y="0"/>
                  </a:moveTo>
                  <a:lnTo>
                    <a:pt x="0" y="14441"/>
                  </a:lnTo>
                  <a:lnTo>
                    <a:pt x="222" y="14441"/>
                  </a:lnTo>
                  <a:lnTo>
                    <a:pt x="222" y="0"/>
                  </a:ln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332" name="Google Shape;3332;p35"/>
            <p:cNvSpPr/>
            <p:nvPr/>
          </p:nvSpPr>
          <p:spPr>
            <a:xfrm>
              <a:off x="6222712" y="3218716"/>
              <a:ext cx="64220" cy="64253"/>
            </a:xfrm>
            <a:custGeom>
              <a:avLst/>
              <a:gdLst/>
              <a:ahLst/>
              <a:cxnLst/>
              <a:rect l="l" t="t" r="r" b="b"/>
              <a:pathLst>
                <a:path w="1932" h="1933" extrusionOk="0">
                  <a:moveTo>
                    <a:pt x="950" y="0"/>
                  </a:moveTo>
                  <a:cubicBezTo>
                    <a:pt x="412" y="0"/>
                    <a:pt x="0" y="444"/>
                    <a:pt x="0" y="951"/>
                  </a:cubicBezTo>
                  <a:cubicBezTo>
                    <a:pt x="0" y="1489"/>
                    <a:pt x="412" y="1932"/>
                    <a:pt x="950" y="1932"/>
                  </a:cubicBezTo>
                  <a:cubicBezTo>
                    <a:pt x="1489" y="1932"/>
                    <a:pt x="1932" y="1489"/>
                    <a:pt x="1932" y="951"/>
                  </a:cubicBezTo>
                  <a:cubicBezTo>
                    <a:pt x="1932" y="444"/>
                    <a:pt x="1489" y="0"/>
                    <a:pt x="950" y="0"/>
                  </a:cubicBez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333" name="Google Shape;3333;p35"/>
            <p:cNvSpPr/>
            <p:nvPr/>
          </p:nvSpPr>
          <p:spPr>
            <a:xfrm>
              <a:off x="5708988" y="3932412"/>
              <a:ext cx="63189" cy="64253"/>
            </a:xfrm>
            <a:custGeom>
              <a:avLst/>
              <a:gdLst/>
              <a:ahLst/>
              <a:cxnLst/>
              <a:rect l="l" t="t" r="r" b="b"/>
              <a:pathLst>
                <a:path w="1901" h="1933" extrusionOk="0">
                  <a:moveTo>
                    <a:pt x="951" y="1"/>
                  </a:moveTo>
                  <a:cubicBezTo>
                    <a:pt x="412" y="1"/>
                    <a:pt x="1" y="444"/>
                    <a:pt x="1" y="951"/>
                  </a:cubicBezTo>
                  <a:cubicBezTo>
                    <a:pt x="1" y="1489"/>
                    <a:pt x="412" y="1933"/>
                    <a:pt x="951" y="1933"/>
                  </a:cubicBezTo>
                  <a:cubicBezTo>
                    <a:pt x="1489" y="1933"/>
                    <a:pt x="1901" y="1489"/>
                    <a:pt x="1901" y="951"/>
                  </a:cubicBezTo>
                  <a:cubicBezTo>
                    <a:pt x="1901" y="444"/>
                    <a:pt x="1489" y="1"/>
                    <a:pt x="951" y="1"/>
                  </a:cubicBez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334" name="Google Shape;3334;p35"/>
            <p:cNvSpPr/>
            <p:nvPr/>
          </p:nvSpPr>
          <p:spPr>
            <a:xfrm>
              <a:off x="6846926" y="4095587"/>
              <a:ext cx="8476" cy="275826"/>
            </a:xfrm>
            <a:custGeom>
              <a:avLst/>
              <a:gdLst/>
              <a:ahLst/>
              <a:cxnLst/>
              <a:rect l="l" t="t" r="r" b="b"/>
              <a:pathLst>
                <a:path w="255" h="8298" extrusionOk="0">
                  <a:moveTo>
                    <a:pt x="1" y="1"/>
                  </a:moveTo>
                  <a:lnTo>
                    <a:pt x="1" y="8298"/>
                  </a:lnTo>
                  <a:lnTo>
                    <a:pt x="254" y="8298"/>
                  </a:lnTo>
                  <a:lnTo>
                    <a:pt x="254" y="1"/>
                  </a:lnTo>
                  <a:close/>
                </a:path>
              </a:pathLst>
            </a:custGeom>
            <a:solidFill>
              <a:srgbClr val="F2A365"/>
            </a:solidFill>
            <a:ln>
              <a:noFill/>
            </a:ln>
          </p:spPr>
          <p:txBody>
            <a:bodyPr spcFirstLastPara="1" wrap="square" lIns="182850" tIns="182850" rIns="182850" bIns="182850" anchor="ctr" anchorCtr="0">
              <a:noAutofit/>
            </a:bodyPr>
            <a:lstStyle/>
            <a:p>
              <a:endParaRPr sz="3600"/>
            </a:p>
          </p:txBody>
        </p:sp>
      </p:grpSp>
      <p:sp>
        <p:nvSpPr>
          <p:cNvPr id="3345" name="Google Shape;3345;p35"/>
          <p:cNvSpPr/>
          <p:nvPr/>
        </p:nvSpPr>
        <p:spPr>
          <a:xfrm>
            <a:off x="8290928" y="3549897"/>
            <a:ext cx="461144" cy="4358162"/>
          </a:xfrm>
          <a:custGeom>
            <a:avLst/>
            <a:gdLst/>
            <a:ahLst/>
            <a:cxnLst/>
            <a:rect l="l" t="t" r="r" b="b"/>
            <a:pathLst>
              <a:path w="18623" h="65556" extrusionOk="0">
                <a:moveTo>
                  <a:pt x="14125" y="1"/>
                </a:moveTo>
                <a:lnTo>
                  <a:pt x="14157" y="222"/>
                </a:lnTo>
                <a:lnTo>
                  <a:pt x="14853" y="222"/>
                </a:lnTo>
                <a:lnTo>
                  <a:pt x="14853" y="1"/>
                </a:lnTo>
                <a:close/>
                <a:moveTo>
                  <a:pt x="16025" y="1"/>
                </a:moveTo>
                <a:lnTo>
                  <a:pt x="16025" y="222"/>
                </a:lnTo>
                <a:lnTo>
                  <a:pt x="16754" y="222"/>
                </a:lnTo>
                <a:lnTo>
                  <a:pt x="16754" y="1"/>
                </a:lnTo>
                <a:close/>
                <a:moveTo>
                  <a:pt x="17925" y="1"/>
                </a:moveTo>
                <a:lnTo>
                  <a:pt x="17925" y="222"/>
                </a:lnTo>
                <a:lnTo>
                  <a:pt x="18622" y="222"/>
                </a:lnTo>
                <a:lnTo>
                  <a:pt x="18622" y="1"/>
                </a:lnTo>
                <a:close/>
                <a:moveTo>
                  <a:pt x="12953" y="222"/>
                </a:moveTo>
                <a:cubicBezTo>
                  <a:pt x="12732" y="286"/>
                  <a:pt x="12510" y="381"/>
                  <a:pt x="12288" y="476"/>
                </a:cubicBezTo>
                <a:lnTo>
                  <a:pt x="12383" y="697"/>
                </a:lnTo>
                <a:cubicBezTo>
                  <a:pt x="12573" y="602"/>
                  <a:pt x="12795" y="507"/>
                  <a:pt x="13017" y="444"/>
                </a:cubicBezTo>
                <a:lnTo>
                  <a:pt x="12953" y="222"/>
                </a:lnTo>
                <a:close/>
                <a:moveTo>
                  <a:pt x="11275" y="1141"/>
                </a:moveTo>
                <a:cubicBezTo>
                  <a:pt x="11085" y="1299"/>
                  <a:pt x="10926" y="1489"/>
                  <a:pt x="10768" y="1679"/>
                </a:cubicBezTo>
                <a:lnTo>
                  <a:pt x="10958" y="1837"/>
                </a:lnTo>
                <a:cubicBezTo>
                  <a:pt x="11085" y="1647"/>
                  <a:pt x="11243" y="1489"/>
                  <a:pt x="11433" y="1331"/>
                </a:cubicBezTo>
                <a:lnTo>
                  <a:pt x="11275" y="1141"/>
                </a:lnTo>
                <a:close/>
                <a:moveTo>
                  <a:pt x="10135" y="2692"/>
                </a:moveTo>
                <a:cubicBezTo>
                  <a:pt x="10008" y="2914"/>
                  <a:pt x="9945" y="3136"/>
                  <a:pt x="9881" y="3389"/>
                </a:cubicBezTo>
                <a:lnTo>
                  <a:pt x="10103" y="3452"/>
                </a:lnTo>
                <a:cubicBezTo>
                  <a:pt x="10166" y="3231"/>
                  <a:pt x="10230" y="3009"/>
                  <a:pt x="10325" y="2787"/>
                </a:cubicBezTo>
                <a:lnTo>
                  <a:pt x="10135" y="2692"/>
                </a:lnTo>
                <a:close/>
                <a:moveTo>
                  <a:pt x="9691" y="4561"/>
                </a:moveTo>
                <a:lnTo>
                  <a:pt x="9691" y="5289"/>
                </a:lnTo>
                <a:lnTo>
                  <a:pt x="9913" y="5289"/>
                </a:lnTo>
                <a:lnTo>
                  <a:pt x="9913" y="4561"/>
                </a:lnTo>
                <a:close/>
                <a:moveTo>
                  <a:pt x="9691" y="6461"/>
                </a:moveTo>
                <a:lnTo>
                  <a:pt x="9691" y="7158"/>
                </a:lnTo>
                <a:lnTo>
                  <a:pt x="9913" y="7158"/>
                </a:lnTo>
                <a:lnTo>
                  <a:pt x="9913" y="6461"/>
                </a:lnTo>
                <a:close/>
                <a:moveTo>
                  <a:pt x="9691" y="8361"/>
                </a:moveTo>
                <a:lnTo>
                  <a:pt x="9691" y="9058"/>
                </a:lnTo>
                <a:lnTo>
                  <a:pt x="9913" y="9058"/>
                </a:lnTo>
                <a:lnTo>
                  <a:pt x="9913" y="8361"/>
                </a:lnTo>
                <a:close/>
                <a:moveTo>
                  <a:pt x="9691" y="10230"/>
                </a:moveTo>
                <a:lnTo>
                  <a:pt x="9691" y="10958"/>
                </a:lnTo>
                <a:lnTo>
                  <a:pt x="9913" y="10958"/>
                </a:lnTo>
                <a:lnTo>
                  <a:pt x="9913" y="10230"/>
                </a:lnTo>
                <a:close/>
                <a:moveTo>
                  <a:pt x="9691" y="12130"/>
                </a:moveTo>
                <a:lnTo>
                  <a:pt x="9691" y="12826"/>
                </a:lnTo>
                <a:lnTo>
                  <a:pt x="9913" y="12826"/>
                </a:lnTo>
                <a:lnTo>
                  <a:pt x="9913" y="12130"/>
                </a:lnTo>
                <a:close/>
                <a:moveTo>
                  <a:pt x="9691" y="14030"/>
                </a:moveTo>
                <a:lnTo>
                  <a:pt x="9691" y="14727"/>
                </a:lnTo>
                <a:lnTo>
                  <a:pt x="9913" y="14727"/>
                </a:lnTo>
                <a:lnTo>
                  <a:pt x="9913" y="14030"/>
                </a:lnTo>
                <a:close/>
                <a:moveTo>
                  <a:pt x="9691" y="15898"/>
                </a:moveTo>
                <a:lnTo>
                  <a:pt x="9691" y="16627"/>
                </a:lnTo>
                <a:lnTo>
                  <a:pt x="9913" y="16627"/>
                </a:lnTo>
                <a:lnTo>
                  <a:pt x="9913" y="15898"/>
                </a:lnTo>
                <a:close/>
                <a:moveTo>
                  <a:pt x="9691" y="17798"/>
                </a:moveTo>
                <a:lnTo>
                  <a:pt x="9691" y="18495"/>
                </a:lnTo>
                <a:lnTo>
                  <a:pt x="9913" y="18495"/>
                </a:lnTo>
                <a:lnTo>
                  <a:pt x="9913" y="17798"/>
                </a:lnTo>
                <a:close/>
                <a:moveTo>
                  <a:pt x="9691" y="19699"/>
                </a:moveTo>
                <a:lnTo>
                  <a:pt x="9691" y="20395"/>
                </a:lnTo>
                <a:lnTo>
                  <a:pt x="9913" y="20395"/>
                </a:lnTo>
                <a:lnTo>
                  <a:pt x="9913" y="19699"/>
                </a:lnTo>
                <a:close/>
                <a:moveTo>
                  <a:pt x="9691" y="21567"/>
                </a:moveTo>
                <a:lnTo>
                  <a:pt x="9691" y="22295"/>
                </a:lnTo>
                <a:lnTo>
                  <a:pt x="9913" y="22295"/>
                </a:lnTo>
                <a:lnTo>
                  <a:pt x="9913" y="21567"/>
                </a:lnTo>
                <a:close/>
                <a:moveTo>
                  <a:pt x="9691" y="23467"/>
                </a:moveTo>
                <a:lnTo>
                  <a:pt x="9691" y="24164"/>
                </a:lnTo>
                <a:lnTo>
                  <a:pt x="9913" y="24164"/>
                </a:lnTo>
                <a:lnTo>
                  <a:pt x="9913" y="23467"/>
                </a:lnTo>
                <a:close/>
                <a:moveTo>
                  <a:pt x="9691" y="25367"/>
                </a:moveTo>
                <a:lnTo>
                  <a:pt x="9691" y="26064"/>
                </a:lnTo>
                <a:lnTo>
                  <a:pt x="9913" y="26064"/>
                </a:lnTo>
                <a:lnTo>
                  <a:pt x="9913" y="25367"/>
                </a:lnTo>
                <a:close/>
                <a:moveTo>
                  <a:pt x="9691" y="27236"/>
                </a:moveTo>
                <a:lnTo>
                  <a:pt x="9691" y="27964"/>
                </a:lnTo>
                <a:lnTo>
                  <a:pt x="9913" y="27964"/>
                </a:lnTo>
                <a:lnTo>
                  <a:pt x="9913" y="27236"/>
                </a:lnTo>
                <a:close/>
                <a:moveTo>
                  <a:pt x="9691" y="29136"/>
                </a:moveTo>
                <a:lnTo>
                  <a:pt x="9691" y="29833"/>
                </a:lnTo>
                <a:lnTo>
                  <a:pt x="9913" y="29833"/>
                </a:lnTo>
                <a:lnTo>
                  <a:pt x="9913" y="29136"/>
                </a:lnTo>
                <a:close/>
                <a:moveTo>
                  <a:pt x="9691" y="31004"/>
                </a:moveTo>
                <a:lnTo>
                  <a:pt x="9691" y="31733"/>
                </a:lnTo>
                <a:lnTo>
                  <a:pt x="9913" y="31733"/>
                </a:lnTo>
                <a:lnTo>
                  <a:pt x="9913" y="31004"/>
                </a:lnTo>
                <a:close/>
                <a:moveTo>
                  <a:pt x="9691" y="32904"/>
                </a:moveTo>
                <a:lnTo>
                  <a:pt x="9691" y="33601"/>
                </a:lnTo>
                <a:lnTo>
                  <a:pt x="9913" y="33601"/>
                </a:lnTo>
                <a:lnTo>
                  <a:pt x="9913" y="32904"/>
                </a:lnTo>
                <a:close/>
                <a:moveTo>
                  <a:pt x="9691" y="34805"/>
                </a:moveTo>
                <a:lnTo>
                  <a:pt x="9691" y="35501"/>
                </a:lnTo>
                <a:lnTo>
                  <a:pt x="9913" y="35501"/>
                </a:lnTo>
                <a:lnTo>
                  <a:pt x="9913" y="34805"/>
                </a:lnTo>
                <a:close/>
                <a:moveTo>
                  <a:pt x="9691" y="36673"/>
                </a:moveTo>
                <a:lnTo>
                  <a:pt x="9691" y="37401"/>
                </a:lnTo>
                <a:lnTo>
                  <a:pt x="9913" y="37401"/>
                </a:lnTo>
                <a:lnTo>
                  <a:pt x="9913" y="36673"/>
                </a:lnTo>
                <a:close/>
                <a:moveTo>
                  <a:pt x="9691" y="38573"/>
                </a:moveTo>
                <a:lnTo>
                  <a:pt x="9691" y="39270"/>
                </a:lnTo>
                <a:lnTo>
                  <a:pt x="9913" y="39270"/>
                </a:lnTo>
                <a:lnTo>
                  <a:pt x="9913" y="38573"/>
                </a:lnTo>
                <a:close/>
                <a:moveTo>
                  <a:pt x="9691" y="40473"/>
                </a:moveTo>
                <a:lnTo>
                  <a:pt x="9691" y="41170"/>
                </a:lnTo>
                <a:lnTo>
                  <a:pt x="9913" y="41170"/>
                </a:lnTo>
                <a:lnTo>
                  <a:pt x="9913" y="40473"/>
                </a:lnTo>
                <a:close/>
                <a:moveTo>
                  <a:pt x="9691" y="42342"/>
                </a:moveTo>
                <a:lnTo>
                  <a:pt x="9691" y="43070"/>
                </a:lnTo>
                <a:lnTo>
                  <a:pt x="9913" y="43070"/>
                </a:lnTo>
                <a:lnTo>
                  <a:pt x="9913" y="42342"/>
                </a:lnTo>
                <a:close/>
                <a:moveTo>
                  <a:pt x="9691" y="44242"/>
                </a:moveTo>
                <a:lnTo>
                  <a:pt x="9691" y="44939"/>
                </a:lnTo>
                <a:lnTo>
                  <a:pt x="9913" y="44939"/>
                </a:lnTo>
                <a:lnTo>
                  <a:pt x="9913" y="44242"/>
                </a:lnTo>
                <a:close/>
                <a:moveTo>
                  <a:pt x="9691" y="46142"/>
                </a:moveTo>
                <a:lnTo>
                  <a:pt x="9691" y="46839"/>
                </a:lnTo>
                <a:lnTo>
                  <a:pt x="9913" y="46839"/>
                </a:lnTo>
                <a:lnTo>
                  <a:pt x="9913" y="46142"/>
                </a:lnTo>
                <a:close/>
                <a:moveTo>
                  <a:pt x="9691" y="48011"/>
                </a:moveTo>
                <a:lnTo>
                  <a:pt x="9691" y="48739"/>
                </a:lnTo>
                <a:lnTo>
                  <a:pt x="9913" y="48739"/>
                </a:lnTo>
                <a:lnTo>
                  <a:pt x="9913" y="48011"/>
                </a:lnTo>
                <a:close/>
                <a:moveTo>
                  <a:pt x="9691" y="49911"/>
                </a:moveTo>
                <a:lnTo>
                  <a:pt x="9691" y="50607"/>
                </a:lnTo>
                <a:lnTo>
                  <a:pt x="9913" y="50607"/>
                </a:lnTo>
                <a:lnTo>
                  <a:pt x="9913" y="49911"/>
                </a:lnTo>
                <a:close/>
                <a:moveTo>
                  <a:pt x="9691" y="51811"/>
                </a:moveTo>
                <a:lnTo>
                  <a:pt x="9691" y="52508"/>
                </a:lnTo>
                <a:lnTo>
                  <a:pt x="9913" y="52508"/>
                </a:lnTo>
                <a:lnTo>
                  <a:pt x="9913" y="51811"/>
                </a:lnTo>
                <a:close/>
                <a:moveTo>
                  <a:pt x="9691" y="53679"/>
                </a:moveTo>
                <a:lnTo>
                  <a:pt x="9691" y="54408"/>
                </a:lnTo>
                <a:lnTo>
                  <a:pt x="9913" y="54408"/>
                </a:lnTo>
                <a:lnTo>
                  <a:pt x="9913" y="53679"/>
                </a:lnTo>
                <a:close/>
                <a:moveTo>
                  <a:pt x="9691" y="55579"/>
                </a:moveTo>
                <a:lnTo>
                  <a:pt x="9691" y="56276"/>
                </a:lnTo>
                <a:lnTo>
                  <a:pt x="9913" y="56276"/>
                </a:lnTo>
                <a:lnTo>
                  <a:pt x="9913" y="55579"/>
                </a:lnTo>
                <a:close/>
                <a:moveTo>
                  <a:pt x="9691" y="57480"/>
                </a:moveTo>
                <a:lnTo>
                  <a:pt x="9691" y="58176"/>
                </a:lnTo>
                <a:lnTo>
                  <a:pt x="9913" y="58176"/>
                </a:lnTo>
                <a:lnTo>
                  <a:pt x="9913" y="57480"/>
                </a:lnTo>
                <a:close/>
                <a:moveTo>
                  <a:pt x="9691" y="59348"/>
                </a:moveTo>
                <a:lnTo>
                  <a:pt x="9691" y="60076"/>
                </a:lnTo>
                <a:lnTo>
                  <a:pt x="9913" y="60076"/>
                </a:lnTo>
                <a:lnTo>
                  <a:pt x="9913" y="59348"/>
                </a:lnTo>
                <a:close/>
                <a:moveTo>
                  <a:pt x="9660" y="61216"/>
                </a:moveTo>
                <a:cubicBezTo>
                  <a:pt x="9660" y="61470"/>
                  <a:pt x="9628" y="61692"/>
                  <a:pt x="9565" y="61913"/>
                </a:cubicBezTo>
                <a:lnTo>
                  <a:pt x="9786" y="61977"/>
                </a:lnTo>
                <a:cubicBezTo>
                  <a:pt x="9850" y="61723"/>
                  <a:pt x="9881" y="61501"/>
                  <a:pt x="9913" y="61248"/>
                </a:cubicBezTo>
                <a:lnTo>
                  <a:pt x="9660" y="61216"/>
                </a:lnTo>
                <a:close/>
                <a:moveTo>
                  <a:pt x="9153" y="62990"/>
                </a:moveTo>
                <a:cubicBezTo>
                  <a:pt x="9058" y="63180"/>
                  <a:pt x="8931" y="63370"/>
                  <a:pt x="8773" y="63560"/>
                </a:cubicBezTo>
                <a:lnTo>
                  <a:pt x="8963" y="63718"/>
                </a:lnTo>
                <a:cubicBezTo>
                  <a:pt x="9121" y="63528"/>
                  <a:pt x="9248" y="63307"/>
                  <a:pt x="9375" y="63085"/>
                </a:cubicBezTo>
                <a:lnTo>
                  <a:pt x="9153" y="62990"/>
                </a:lnTo>
                <a:close/>
                <a:moveTo>
                  <a:pt x="7981" y="64383"/>
                </a:moveTo>
                <a:cubicBezTo>
                  <a:pt x="7791" y="64510"/>
                  <a:pt x="7601" y="64637"/>
                  <a:pt x="7411" y="64763"/>
                </a:cubicBezTo>
                <a:lnTo>
                  <a:pt x="7506" y="64953"/>
                </a:lnTo>
                <a:cubicBezTo>
                  <a:pt x="7728" y="64858"/>
                  <a:pt x="7918" y="64700"/>
                  <a:pt x="8108" y="64573"/>
                </a:cubicBezTo>
                <a:lnTo>
                  <a:pt x="7981" y="64383"/>
                </a:lnTo>
                <a:close/>
                <a:moveTo>
                  <a:pt x="6334" y="65175"/>
                </a:moveTo>
                <a:cubicBezTo>
                  <a:pt x="6113" y="65238"/>
                  <a:pt x="5891" y="65270"/>
                  <a:pt x="5638" y="65302"/>
                </a:cubicBezTo>
                <a:lnTo>
                  <a:pt x="5669" y="65523"/>
                </a:lnTo>
                <a:cubicBezTo>
                  <a:pt x="5923" y="65492"/>
                  <a:pt x="6144" y="65460"/>
                  <a:pt x="6398" y="65397"/>
                </a:cubicBezTo>
                <a:lnTo>
                  <a:pt x="6334" y="65175"/>
                </a:lnTo>
                <a:close/>
                <a:moveTo>
                  <a:pt x="1" y="65302"/>
                </a:moveTo>
                <a:lnTo>
                  <a:pt x="1" y="65555"/>
                </a:lnTo>
                <a:lnTo>
                  <a:pt x="697" y="65555"/>
                </a:lnTo>
                <a:lnTo>
                  <a:pt x="697" y="65302"/>
                </a:lnTo>
                <a:close/>
                <a:moveTo>
                  <a:pt x="1869" y="65302"/>
                </a:moveTo>
                <a:lnTo>
                  <a:pt x="1869" y="65555"/>
                </a:lnTo>
                <a:lnTo>
                  <a:pt x="2597" y="65555"/>
                </a:lnTo>
                <a:lnTo>
                  <a:pt x="2597" y="65302"/>
                </a:lnTo>
                <a:close/>
                <a:moveTo>
                  <a:pt x="3769" y="65302"/>
                </a:moveTo>
                <a:lnTo>
                  <a:pt x="3769" y="65555"/>
                </a:lnTo>
                <a:lnTo>
                  <a:pt x="4466" y="65555"/>
                </a:lnTo>
                <a:lnTo>
                  <a:pt x="4466" y="65302"/>
                </a:lnTo>
                <a:close/>
              </a:path>
            </a:pathLst>
          </a:custGeom>
          <a:solidFill>
            <a:srgbClr val="6D6E70"/>
          </a:solidFill>
          <a:ln>
            <a:solidFill>
              <a:schemeClr val="tx1"/>
            </a:solidFill>
          </a:ln>
        </p:spPr>
        <p:txBody>
          <a:bodyPr spcFirstLastPara="1" wrap="square" lIns="182850" tIns="182850" rIns="182850" bIns="182850" anchor="ctr" anchorCtr="0">
            <a:noAutofit/>
          </a:bodyPr>
          <a:lstStyle/>
          <a:p>
            <a:endParaRPr sz="3600"/>
          </a:p>
        </p:txBody>
      </p:sp>
      <p:sp>
        <p:nvSpPr>
          <p:cNvPr id="3346" name="Google Shape;3346;p35"/>
          <p:cNvSpPr/>
          <p:nvPr/>
        </p:nvSpPr>
        <p:spPr>
          <a:xfrm>
            <a:off x="11415738" y="3519670"/>
            <a:ext cx="377252" cy="4292912"/>
          </a:xfrm>
          <a:custGeom>
            <a:avLst/>
            <a:gdLst/>
            <a:ahLst/>
            <a:cxnLst/>
            <a:rect l="l" t="t" r="r" b="b"/>
            <a:pathLst>
              <a:path w="15265" h="64701" extrusionOk="0">
                <a:moveTo>
                  <a:pt x="0" y="1"/>
                </a:moveTo>
                <a:lnTo>
                  <a:pt x="0" y="223"/>
                </a:lnTo>
                <a:lnTo>
                  <a:pt x="728" y="223"/>
                </a:lnTo>
                <a:lnTo>
                  <a:pt x="728" y="1"/>
                </a:lnTo>
                <a:close/>
                <a:moveTo>
                  <a:pt x="1900" y="1"/>
                </a:moveTo>
                <a:lnTo>
                  <a:pt x="1900" y="223"/>
                </a:lnTo>
                <a:lnTo>
                  <a:pt x="2597" y="223"/>
                </a:lnTo>
                <a:lnTo>
                  <a:pt x="2597" y="1"/>
                </a:lnTo>
                <a:close/>
                <a:moveTo>
                  <a:pt x="3800" y="1"/>
                </a:moveTo>
                <a:lnTo>
                  <a:pt x="3800" y="223"/>
                </a:lnTo>
                <a:lnTo>
                  <a:pt x="4497" y="223"/>
                </a:lnTo>
                <a:lnTo>
                  <a:pt x="4497" y="1"/>
                </a:lnTo>
                <a:close/>
                <a:moveTo>
                  <a:pt x="5700" y="191"/>
                </a:moveTo>
                <a:lnTo>
                  <a:pt x="5637" y="413"/>
                </a:lnTo>
                <a:cubicBezTo>
                  <a:pt x="5859" y="476"/>
                  <a:pt x="6049" y="571"/>
                  <a:pt x="6271" y="666"/>
                </a:cubicBezTo>
                <a:lnTo>
                  <a:pt x="6366" y="476"/>
                </a:lnTo>
                <a:cubicBezTo>
                  <a:pt x="6144" y="349"/>
                  <a:pt x="5922" y="254"/>
                  <a:pt x="5700" y="191"/>
                </a:cubicBezTo>
                <a:close/>
                <a:moveTo>
                  <a:pt x="7347" y="1204"/>
                </a:moveTo>
                <a:lnTo>
                  <a:pt x="7189" y="1363"/>
                </a:lnTo>
                <a:cubicBezTo>
                  <a:pt x="7347" y="1521"/>
                  <a:pt x="7506" y="1679"/>
                  <a:pt x="7632" y="1869"/>
                </a:cubicBezTo>
                <a:lnTo>
                  <a:pt x="7822" y="1743"/>
                </a:lnTo>
                <a:cubicBezTo>
                  <a:pt x="7696" y="1553"/>
                  <a:pt x="7537" y="1363"/>
                  <a:pt x="7347" y="1204"/>
                </a:cubicBezTo>
                <a:close/>
                <a:moveTo>
                  <a:pt x="8361" y="2819"/>
                </a:moveTo>
                <a:lnTo>
                  <a:pt x="8139" y="2883"/>
                </a:lnTo>
                <a:cubicBezTo>
                  <a:pt x="8202" y="3104"/>
                  <a:pt x="8266" y="3326"/>
                  <a:pt x="8297" y="3579"/>
                </a:cubicBezTo>
                <a:lnTo>
                  <a:pt x="8551" y="3516"/>
                </a:lnTo>
                <a:cubicBezTo>
                  <a:pt x="8487" y="3294"/>
                  <a:pt x="8456" y="3041"/>
                  <a:pt x="8361" y="2819"/>
                </a:cubicBezTo>
                <a:close/>
                <a:moveTo>
                  <a:pt x="8329" y="4720"/>
                </a:moveTo>
                <a:lnTo>
                  <a:pt x="8329" y="5416"/>
                </a:lnTo>
                <a:lnTo>
                  <a:pt x="8582" y="5416"/>
                </a:lnTo>
                <a:lnTo>
                  <a:pt x="8582" y="4720"/>
                </a:lnTo>
                <a:close/>
                <a:moveTo>
                  <a:pt x="8329" y="6620"/>
                </a:moveTo>
                <a:lnTo>
                  <a:pt x="8329" y="7316"/>
                </a:lnTo>
                <a:lnTo>
                  <a:pt x="8582" y="7316"/>
                </a:lnTo>
                <a:lnTo>
                  <a:pt x="8582" y="6620"/>
                </a:lnTo>
                <a:close/>
                <a:moveTo>
                  <a:pt x="8329" y="8520"/>
                </a:moveTo>
                <a:lnTo>
                  <a:pt x="8329" y="9217"/>
                </a:lnTo>
                <a:lnTo>
                  <a:pt x="8582" y="9217"/>
                </a:lnTo>
                <a:lnTo>
                  <a:pt x="8582" y="8520"/>
                </a:lnTo>
                <a:close/>
                <a:moveTo>
                  <a:pt x="8329" y="10388"/>
                </a:moveTo>
                <a:lnTo>
                  <a:pt x="8329" y="11117"/>
                </a:lnTo>
                <a:lnTo>
                  <a:pt x="8582" y="11117"/>
                </a:lnTo>
                <a:lnTo>
                  <a:pt x="8582" y="10388"/>
                </a:lnTo>
                <a:close/>
                <a:moveTo>
                  <a:pt x="8329" y="12288"/>
                </a:moveTo>
                <a:lnTo>
                  <a:pt x="8329" y="12985"/>
                </a:lnTo>
                <a:lnTo>
                  <a:pt x="8582" y="12985"/>
                </a:lnTo>
                <a:lnTo>
                  <a:pt x="8582" y="12288"/>
                </a:lnTo>
                <a:close/>
                <a:moveTo>
                  <a:pt x="8329" y="14157"/>
                </a:moveTo>
                <a:lnTo>
                  <a:pt x="8329" y="14885"/>
                </a:lnTo>
                <a:lnTo>
                  <a:pt x="8582" y="14885"/>
                </a:lnTo>
                <a:lnTo>
                  <a:pt x="8582" y="14157"/>
                </a:lnTo>
                <a:close/>
                <a:moveTo>
                  <a:pt x="8329" y="16057"/>
                </a:moveTo>
                <a:lnTo>
                  <a:pt x="8329" y="16785"/>
                </a:lnTo>
                <a:lnTo>
                  <a:pt x="8582" y="16785"/>
                </a:lnTo>
                <a:lnTo>
                  <a:pt x="8582" y="16057"/>
                </a:lnTo>
                <a:close/>
                <a:moveTo>
                  <a:pt x="8329" y="17957"/>
                </a:moveTo>
                <a:lnTo>
                  <a:pt x="8329" y="18654"/>
                </a:lnTo>
                <a:lnTo>
                  <a:pt x="8582" y="18654"/>
                </a:lnTo>
                <a:lnTo>
                  <a:pt x="8582" y="17957"/>
                </a:lnTo>
                <a:close/>
                <a:moveTo>
                  <a:pt x="8329" y="19826"/>
                </a:moveTo>
                <a:lnTo>
                  <a:pt x="8329" y="20554"/>
                </a:lnTo>
                <a:lnTo>
                  <a:pt x="8582" y="20554"/>
                </a:lnTo>
                <a:lnTo>
                  <a:pt x="8582" y="19826"/>
                </a:lnTo>
                <a:close/>
                <a:moveTo>
                  <a:pt x="8329" y="21726"/>
                </a:moveTo>
                <a:lnTo>
                  <a:pt x="8329" y="22422"/>
                </a:lnTo>
                <a:lnTo>
                  <a:pt x="8582" y="22422"/>
                </a:lnTo>
                <a:lnTo>
                  <a:pt x="8582" y="21726"/>
                </a:lnTo>
                <a:close/>
                <a:moveTo>
                  <a:pt x="8329" y="23626"/>
                </a:moveTo>
                <a:lnTo>
                  <a:pt x="8329" y="24323"/>
                </a:lnTo>
                <a:lnTo>
                  <a:pt x="8582" y="24323"/>
                </a:lnTo>
                <a:lnTo>
                  <a:pt x="8582" y="23626"/>
                </a:lnTo>
                <a:close/>
                <a:moveTo>
                  <a:pt x="8329" y="25494"/>
                </a:moveTo>
                <a:lnTo>
                  <a:pt x="8329" y="26223"/>
                </a:lnTo>
                <a:lnTo>
                  <a:pt x="8582" y="26223"/>
                </a:lnTo>
                <a:lnTo>
                  <a:pt x="8582" y="25494"/>
                </a:lnTo>
                <a:close/>
                <a:moveTo>
                  <a:pt x="8329" y="27394"/>
                </a:moveTo>
                <a:lnTo>
                  <a:pt x="8329" y="28091"/>
                </a:lnTo>
                <a:lnTo>
                  <a:pt x="8582" y="28091"/>
                </a:lnTo>
                <a:lnTo>
                  <a:pt x="8582" y="27394"/>
                </a:lnTo>
                <a:close/>
                <a:moveTo>
                  <a:pt x="8329" y="29295"/>
                </a:moveTo>
                <a:lnTo>
                  <a:pt x="8329" y="29991"/>
                </a:lnTo>
                <a:lnTo>
                  <a:pt x="8582" y="29991"/>
                </a:lnTo>
                <a:lnTo>
                  <a:pt x="8582" y="29295"/>
                </a:lnTo>
                <a:close/>
                <a:moveTo>
                  <a:pt x="8329" y="31163"/>
                </a:moveTo>
                <a:lnTo>
                  <a:pt x="8329" y="31891"/>
                </a:lnTo>
                <a:lnTo>
                  <a:pt x="8582" y="31891"/>
                </a:lnTo>
                <a:lnTo>
                  <a:pt x="8582" y="31163"/>
                </a:lnTo>
                <a:close/>
                <a:moveTo>
                  <a:pt x="8329" y="33063"/>
                </a:moveTo>
                <a:lnTo>
                  <a:pt x="8329" y="33760"/>
                </a:lnTo>
                <a:lnTo>
                  <a:pt x="8582" y="33760"/>
                </a:lnTo>
                <a:lnTo>
                  <a:pt x="8582" y="33063"/>
                </a:lnTo>
                <a:close/>
                <a:moveTo>
                  <a:pt x="8329" y="34963"/>
                </a:moveTo>
                <a:lnTo>
                  <a:pt x="8329" y="35660"/>
                </a:lnTo>
                <a:lnTo>
                  <a:pt x="8582" y="35660"/>
                </a:lnTo>
                <a:lnTo>
                  <a:pt x="8582" y="34963"/>
                </a:lnTo>
                <a:close/>
                <a:moveTo>
                  <a:pt x="8329" y="36832"/>
                </a:moveTo>
                <a:lnTo>
                  <a:pt x="8329" y="37560"/>
                </a:lnTo>
                <a:lnTo>
                  <a:pt x="8582" y="37560"/>
                </a:lnTo>
                <a:lnTo>
                  <a:pt x="8582" y="36832"/>
                </a:lnTo>
                <a:close/>
                <a:moveTo>
                  <a:pt x="8329" y="38732"/>
                </a:moveTo>
                <a:lnTo>
                  <a:pt x="8329" y="39429"/>
                </a:lnTo>
                <a:lnTo>
                  <a:pt x="8582" y="39429"/>
                </a:lnTo>
                <a:lnTo>
                  <a:pt x="8582" y="38732"/>
                </a:lnTo>
                <a:close/>
                <a:moveTo>
                  <a:pt x="8329" y="40632"/>
                </a:moveTo>
                <a:lnTo>
                  <a:pt x="8329" y="41329"/>
                </a:lnTo>
                <a:lnTo>
                  <a:pt x="8582" y="41329"/>
                </a:lnTo>
                <a:lnTo>
                  <a:pt x="8582" y="40632"/>
                </a:lnTo>
                <a:close/>
                <a:moveTo>
                  <a:pt x="8329" y="42501"/>
                </a:moveTo>
                <a:lnTo>
                  <a:pt x="8329" y="43229"/>
                </a:lnTo>
                <a:lnTo>
                  <a:pt x="8582" y="43229"/>
                </a:lnTo>
                <a:lnTo>
                  <a:pt x="8582" y="42501"/>
                </a:lnTo>
                <a:close/>
                <a:moveTo>
                  <a:pt x="8329" y="44401"/>
                </a:moveTo>
                <a:lnTo>
                  <a:pt x="8329" y="45097"/>
                </a:lnTo>
                <a:lnTo>
                  <a:pt x="8582" y="45097"/>
                </a:lnTo>
                <a:lnTo>
                  <a:pt x="8582" y="44401"/>
                </a:lnTo>
                <a:close/>
                <a:moveTo>
                  <a:pt x="8329" y="46301"/>
                </a:moveTo>
                <a:lnTo>
                  <a:pt x="8329" y="46998"/>
                </a:lnTo>
                <a:lnTo>
                  <a:pt x="8582" y="46998"/>
                </a:lnTo>
                <a:lnTo>
                  <a:pt x="8582" y="46301"/>
                </a:lnTo>
                <a:close/>
                <a:moveTo>
                  <a:pt x="8329" y="48169"/>
                </a:moveTo>
                <a:lnTo>
                  <a:pt x="8329" y="48898"/>
                </a:lnTo>
                <a:lnTo>
                  <a:pt x="8582" y="48898"/>
                </a:lnTo>
                <a:lnTo>
                  <a:pt x="8582" y="48169"/>
                </a:lnTo>
                <a:close/>
                <a:moveTo>
                  <a:pt x="8329" y="50069"/>
                </a:moveTo>
                <a:lnTo>
                  <a:pt x="8329" y="50766"/>
                </a:lnTo>
                <a:lnTo>
                  <a:pt x="8582" y="50766"/>
                </a:lnTo>
                <a:lnTo>
                  <a:pt x="8582" y="50069"/>
                </a:lnTo>
                <a:close/>
                <a:moveTo>
                  <a:pt x="8329" y="51970"/>
                </a:moveTo>
                <a:lnTo>
                  <a:pt x="8329" y="52666"/>
                </a:lnTo>
                <a:lnTo>
                  <a:pt x="8582" y="52666"/>
                </a:lnTo>
                <a:lnTo>
                  <a:pt x="8582" y="51970"/>
                </a:lnTo>
                <a:close/>
                <a:moveTo>
                  <a:pt x="8329" y="53838"/>
                </a:moveTo>
                <a:lnTo>
                  <a:pt x="8329" y="54566"/>
                </a:lnTo>
                <a:lnTo>
                  <a:pt x="8582" y="54566"/>
                </a:lnTo>
                <a:lnTo>
                  <a:pt x="8582" y="53838"/>
                </a:lnTo>
                <a:close/>
                <a:moveTo>
                  <a:pt x="8329" y="55738"/>
                </a:moveTo>
                <a:lnTo>
                  <a:pt x="8329" y="56435"/>
                </a:lnTo>
                <a:lnTo>
                  <a:pt x="8582" y="56435"/>
                </a:lnTo>
                <a:lnTo>
                  <a:pt x="8582" y="55738"/>
                </a:lnTo>
                <a:close/>
                <a:moveTo>
                  <a:pt x="8329" y="57638"/>
                </a:moveTo>
                <a:lnTo>
                  <a:pt x="8329" y="58335"/>
                </a:lnTo>
                <a:lnTo>
                  <a:pt x="8582" y="58335"/>
                </a:lnTo>
                <a:lnTo>
                  <a:pt x="8582" y="57638"/>
                </a:lnTo>
                <a:close/>
                <a:moveTo>
                  <a:pt x="8329" y="59507"/>
                </a:moveTo>
                <a:lnTo>
                  <a:pt x="8329" y="60235"/>
                </a:lnTo>
                <a:lnTo>
                  <a:pt x="8582" y="60235"/>
                </a:lnTo>
                <a:lnTo>
                  <a:pt x="8582" y="59507"/>
                </a:lnTo>
                <a:close/>
                <a:moveTo>
                  <a:pt x="8646" y="61375"/>
                </a:moveTo>
                <a:lnTo>
                  <a:pt x="8424" y="61407"/>
                </a:lnTo>
                <a:cubicBezTo>
                  <a:pt x="8487" y="61660"/>
                  <a:pt x="8551" y="61882"/>
                  <a:pt x="8646" y="62104"/>
                </a:cubicBezTo>
                <a:lnTo>
                  <a:pt x="8867" y="62040"/>
                </a:lnTo>
                <a:cubicBezTo>
                  <a:pt x="8772" y="61819"/>
                  <a:pt x="8709" y="61597"/>
                  <a:pt x="8646" y="61375"/>
                </a:cubicBezTo>
                <a:close/>
                <a:moveTo>
                  <a:pt x="9437" y="63022"/>
                </a:moveTo>
                <a:lnTo>
                  <a:pt x="9247" y="63149"/>
                </a:lnTo>
                <a:cubicBezTo>
                  <a:pt x="9406" y="63339"/>
                  <a:pt x="9564" y="63529"/>
                  <a:pt x="9754" y="63687"/>
                </a:cubicBezTo>
                <a:lnTo>
                  <a:pt x="9912" y="63497"/>
                </a:lnTo>
                <a:cubicBezTo>
                  <a:pt x="9754" y="63370"/>
                  <a:pt x="9596" y="63180"/>
                  <a:pt x="9437" y="63022"/>
                </a:cubicBezTo>
                <a:close/>
                <a:moveTo>
                  <a:pt x="10863" y="64130"/>
                </a:moveTo>
                <a:lnTo>
                  <a:pt x="10768" y="64352"/>
                </a:lnTo>
                <a:cubicBezTo>
                  <a:pt x="10989" y="64447"/>
                  <a:pt x="11243" y="64510"/>
                  <a:pt x="11464" y="64574"/>
                </a:cubicBezTo>
                <a:lnTo>
                  <a:pt x="11528" y="64352"/>
                </a:lnTo>
                <a:cubicBezTo>
                  <a:pt x="11306" y="64289"/>
                  <a:pt x="11084" y="64225"/>
                  <a:pt x="10863" y="64130"/>
                </a:cubicBezTo>
                <a:close/>
                <a:moveTo>
                  <a:pt x="12668" y="64447"/>
                </a:moveTo>
                <a:lnTo>
                  <a:pt x="12668" y="64700"/>
                </a:lnTo>
                <a:lnTo>
                  <a:pt x="13364" y="64700"/>
                </a:lnTo>
                <a:lnTo>
                  <a:pt x="13364" y="64447"/>
                </a:lnTo>
                <a:close/>
                <a:moveTo>
                  <a:pt x="14568" y="64447"/>
                </a:moveTo>
                <a:lnTo>
                  <a:pt x="14568" y="64700"/>
                </a:lnTo>
                <a:lnTo>
                  <a:pt x="15265" y="64700"/>
                </a:lnTo>
                <a:lnTo>
                  <a:pt x="15265" y="64447"/>
                </a:lnTo>
                <a:close/>
              </a:path>
            </a:pathLst>
          </a:custGeom>
          <a:solidFill>
            <a:srgbClr val="6D6E70"/>
          </a:solidFill>
          <a:ln>
            <a:solidFill>
              <a:schemeClr val="tx1"/>
            </a:solidFill>
          </a:ln>
        </p:spPr>
        <p:txBody>
          <a:bodyPr spcFirstLastPara="1" wrap="square" lIns="182850" tIns="182850" rIns="182850" bIns="182850" anchor="ctr" anchorCtr="0">
            <a:noAutofit/>
          </a:bodyPr>
          <a:lstStyle/>
          <a:p>
            <a:endParaRPr sz="3600"/>
          </a:p>
        </p:txBody>
      </p:sp>
      <p:sp>
        <p:nvSpPr>
          <p:cNvPr id="49" name="Google Shape;2997;p33">
            <a:extLst>
              <a:ext uri="{FF2B5EF4-FFF2-40B4-BE49-F238E27FC236}">
                <a16:creationId xmlns:a16="http://schemas.microsoft.com/office/drawing/2014/main" id="{89412FB1-7113-125C-890E-7F6BCE69DDB3}"/>
              </a:ext>
            </a:extLst>
          </p:cNvPr>
          <p:cNvSpPr txBox="1"/>
          <p:nvPr/>
        </p:nvSpPr>
        <p:spPr>
          <a:xfrm>
            <a:off x="31872" y="9119002"/>
            <a:ext cx="2867824" cy="445736"/>
          </a:xfrm>
          <a:prstGeom prst="rect">
            <a:avLst/>
          </a:prstGeom>
          <a:noFill/>
          <a:ln>
            <a:noFill/>
          </a:ln>
        </p:spPr>
        <p:txBody>
          <a:bodyPr spcFirstLastPara="1" wrap="square" lIns="182850" tIns="182850" rIns="182850" bIns="182850" anchor="ctr" anchorCtr="0">
            <a:noAutofit/>
          </a:bodyPr>
          <a:lstStyle/>
          <a:p>
            <a:r>
              <a:rPr lang="vi-VN" sz="2800" dirty="0">
                <a:latin typeface="+mj-lt"/>
                <a:ea typeface="Fira Sans"/>
                <a:cs typeface="Fira Sans"/>
                <a:sym typeface="Fira Sans"/>
              </a:rPr>
              <a:t>KHÁCH HÀNG</a:t>
            </a:r>
            <a:endParaRPr sz="2800" dirty="0">
              <a:latin typeface="+mj-lt"/>
              <a:ea typeface="Fira Sans"/>
              <a:cs typeface="Fira Sans"/>
              <a:sym typeface="Fira Sans"/>
            </a:endParaRPr>
          </a:p>
        </p:txBody>
      </p:sp>
      <p:sp>
        <p:nvSpPr>
          <p:cNvPr id="50" name="Google Shape;2997;p33">
            <a:extLst>
              <a:ext uri="{FF2B5EF4-FFF2-40B4-BE49-F238E27FC236}">
                <a16:creationId xmlns:a16="http://schemas.microsoft.com/office/drawing/2014/main" id="{7195F77B-83A1-F85C-4C84-588B5BF459BC}"/>
              </a:ext>
            </a:extLst>
          </p:cNvPr>
          <p:cNvSpPr txBox="1"/>
          <p:nvPr/>
        </p:nvSpPr>
        <p:spPr>
          <a:xfrm>
            <a:off x="18344" y="5324301"/>
            <a:ext cx="2867824" cy="2552554"/>
          </a:xfrm>
          <a:prstGeom prst="rect">
            <a:avLst/>
          </a:prstGeom>
          <a:noFill/>
          <a:ln>
            <a:noFill/>
          </a:ln>
        </p:spPr>
        <p:txBody>
          <a:bodyPr spcFirstLastPara="1" wrap="square" lIns="182850" tIns="182850" rIns="182850" bIns="182850" anchor="ctr" anchorCtr="0">
            <a:noAutofit/>
          </a:bodyPr>
          <a:lstStyle/>
          <a:p>
            <a:pPr algn="ctr"/>
            <a:r>
              <a:rPr lang="vi-VN" sz="2800" dirty="0">
                <a:latin typeface="+mj-lt"/>
                <a:ea typeface="Fira Sans"/>
                <a:cs typeface="Fira Sans"/>
                <a:sym typeface="Fira Sans"/>
              </a:rPr>
              <a:t>Truy cập website và đăng nhập (Đăng ký nếu chưa có tài khoản)</a:t>
            </a:r>
            <a:endParaRPr sz="2800" dirty="0">
              <a:latin typeface="+mj-lt"/>
              <a:ea typeface="Fira Sans"/>
              <a:cs typeface="Fira Sans"/>
              <a:sym typeface="Fira Sans"/>
            </a:endParaRPr>
          </a:p>
        </p:txBody>
      </p:sp>
      <p:sp>
        <p:nvSpPr>
          <p:cNvPr id="51" name="Google Shape;2997;p33">
            <a:extLst>
              <a:ext uri="{FF2B5EF4-FFF2-40B4-BE49-F238E27FC236}">
                <a16:creationId xmlns:a16="http://schemas.microsoft.com/office/drawing/2014/main" id="{9C5A637D-C7F3-FAEB-3F96-5AB873AF44B3}"/>
              </a:ext>
            </a:extLst>
          </p:cNvPr>
          <p:cNvSpPr txBox="1"/>
          <p:nvPr/>
        </p:nvSpPr>
        <p:spPr>
          <a:xfrm>
            <a:off x="3182498" y="3542413"/>
            <a:ext cx="2395976" cy="2552554"/>
          </a:xfrm>
          <a:prstGeom prst="rect">
            <a:avLst/>
          </a:prstGeom>
          <a:noFill/>
          <a:ln>
            <a:noFill/>
          </a:ln>
        </p:spPr>
        <p:txBody>
          <a:bodyPr spcFirstLastPara="1" wrap="square" lIns="182850" tIns="182850" rIns="182850" bIns="182850" anchor="ctr" anchorCtr="0">
            <a:noAutofit/>
          </a:bodyPr>
          <a:lstStyle/>
          <a:p>
            <a:pPr algn="ctr"/>
            <a:r>
              <a:rPr lang="vi-VN" sz="2800" dirty="0">
                <a:latin typeface="+mj-lt"/>
                <a:ea typeface="Fira Sans"/>
                <a:cs typeface="Fira Sans"/>
                <a:sym typeface="Fira Sans"/>
              </a:rPr>
              <a:t>Chọn sản phẩm muốn mua vào giỏ hàng</a:t>
            </a:r>
            <a:endParaRPr sz="2800" dirty="0">
              <a:latin typeface="+mj-lt"/>
              <a:ea typeface="Fira Sans"/>
              <a:cs typeface="Fira Sans"/>
              <a:sym typeface="Fira Sans"/>
            </a:endParaRPr>
          </a:p>
        </p:txBody>
      </p:sp>
      <p:sp>
        <p:nvSpPr>
          <p:cNvPr id="52" name="Google Shape;2997;p33">
            <a:extLst>
              <a:ext uri="{FF2B5EF4-FFF2-40B4-BE49-F238E27FC236}">
                <a16:creationId xmlns:a16="http://schemas.microsoft.com/office/drawing/2014/main" id="{7FF9C415-2C2F-C9A6-DE70-26F15C87BBEA}"/>
              </a:ext>
            </a:extLst>
          </p:cNvPr>
          <p:cNvSpPr txBox="1"/>
          <p:nvPr/>
        </p:nvSpPr>
        <p:spPr>
          <a:xfrm>
            <a:off x="5668286" y="5352405"/>
            <a:ext cx="2811528" cy="2552554"/>
          </a:xfrm>
          <a:prstGeom prst="rect">
            <a:avLst/>
          </a:prstGeom>
          <a:noFill/>
          <a:ln>
            <a:noFill/>
          </a:ln>
        </p:spPr>
        <p:txBody>
          <a:bodyPr spcFirstLastPara="1" wrap="square" lIns="182850" tIns="182850" rIns="182850" bIns="182850" anchor="ctr" anchorCtr="0">
            <a:noAutofit/>
          </a:bodyPr>
          <a:lstStyle/>
          <a:p>
            <a:pPr algn="ctr"/>
            <a:r>
              <a:rPr lang="vi-VN" sz="2800" dirty="0">
                <a:latin typeface="+mj-lt"/>
                <a:ea typeface="Fira Sans"/>
                <a:cs typeface="Fira Sans"/>
                <a:sym typeface="Fira Sans"/>
              </a:rPr>
              <a:t>Thực hiện đặt hàng sau khi xác định số lượng muốn mua</a:t>
            </a:r>
            <a:endParaRPr sz="2800" dirty="0">
              <a:latin typeface="+mj-lt"/>
              <a:ea typeface="Fira Sans"/>
              <a:cs typeface="Fira Sans"/>
              <a:sym typeface="Fira Sans"/>
            </a:endParaRPr>
          </a:p>
        </p:txBody>
      </p:sp>
      <p:pic>
        <p:nvPicPr>
          <p:cNvPr id="3354" name="Picture 3353">
            <a:extLst>
              <a:ext uri="{FF2B5EF4-FFF2-40B4-BE49-F238E27FC236}">
                <a16:creationId xmlns:a16="http://schemas.microsoft.com/office/drawing/2014/main" id="{D8F4A3F9-E9FF-1B53-E761-8507656EFB71}"/>
              </a:ext>
            </a:extLst>
          </p:cNvPr>
          <p:cNvPicPr>
            <a:picLocks noChangeAspect="1"/>
          </p:cNvPicPr>
          <p:nvPr/>
        </p:nvPicPr>
        <p:blipFill>
          <a:blip r:embed="rId3"/>
          <a:stretch>
            <a:fillRect/>
          </a:stretch>
        </p:blipFill>
        <p:spPr>
          <a:xfrm>
            <a:off x="551056" y="2209923"/>
            <a:ext cx="1825160" cy="3127698"/>
          </a:xfrm>
          <a:prstGeom prst="rect">
            <a:avLst/>
          </a:prstGeom>
        </p:spPr>
      </p:pic>
      <p:sp>
        <p:nvSpPr>
          <p:cNvPr id="3355" name="Google Shape;2997;p33">
            <a:extLst>
              <a:ext uri="{FF2B5EF4-FFF2-40B4-BE49-F238E27FC236}">
                <a16:creationId xmlns:a16="http://schemas.microsoft.com/office/drawing/2014/main" id="{E740E239-FB65-8AA2-DF5F-0C7234C72909}"/>
              </a:ext>
            </a:extLst>
          </p:cNvPr>
          <p:cNvSpPr txBox="1"/>
          <p:nvPr/>
        </p:nvSpPr>
        <p:spPr>
          <a:xfrm>
            <a:off x="8513125" y="3511305"/>
            <a:ext cx="3143382" cy="2552554"/>
          </a:xfrm>
          <a:prstGeom prst="rect">
            <a:avLst/>
          </a:prstGeom>
          <a:noFill/>
          <a:ln>
            <a:noFill/>
          </a:ln>
        </p:spPr>
        <p:txBody>
          <a:bodyPr spcFirstLastPara="1" wrap="square" lIns="182850" tIns="182850" rIns="182850" bIns="182850" anchor="ctr" anchorCtr="0">
            <a:noAutofit/>
          </a:bodyPr>
          <a:lstStyle/>
          <a:p>
            <a:pPr algn="ctr"/>
            <a:r>
              <a:rPr lang="vi-VN" sz="2800" dirty="0">
                <a:latin typeface="+mj-lt"/>
                <a:ea typeface="Fira Sans"/>
                <a:cs typeface="Fira Sans"/>
                <a:sym typeface="Fira Sans"/>
              </a:rPr>
              <a:t>Điền và kiểm tra thông tin đặt hàng, chọn phương thức thanh toán</a:t>
            </a:r>
            <a:endParaRPr sz="2800" dirty="0">
              <a:latin typeface="+mj-lt"/>
              <a:ea typeface="Fira Sans"/>
              <a:cs typeface="Fira Sans"/>
              <a:sym typeface="Fira Sans"/>
            </a:endParaRPr>
          </a:p>
        </p:txBody>
      </p:sp>
      <p:sp>
        <p:nvSpPr>
          <p:cNvPr id="3357" name="Google Shape;3345;p35">
            <a:extLst>
              <a:ext uri="{FF2B5EF4-FFF2-40B4-BE49-F238E27FC236}">
                <a16:creationId xmlns:a16="http://schemas.microsoft.com/office/drawing/2014/main" id="{05960363-BBCA-9BEB-894D-CADB5D75406D}"/>
              </a:ext>
            </a:extLst>
          </p:cNvPr>
          <p:cNvSpPr/>
          <p:nvPr/>
        </p:nvSpPr>
        <p:spPr>
          <a:xfrm>
            <a:off x="14169842" y="3404589"/>
            <a:ext cx="461144" cy="4358162"/>
          </a:xfrm>
          <a:custGeom>
            <a:avLst/>
            <a:gdLst/>
            <a:ahLst/>
            <a:cxnLst/>
            <a:rect l="l" t="t" r="r" b="b"/>
            <a:pathLst>
              <a:path w="18623" h="65556" extrusionOk="0">
                <a:moveTo>
                  <a:pt x="14125" y="1"/>
                </a:moveTo>
                <a:lnTo>
                  <a:pt x="14157" y="222"/>
                </a:lnTo>
                <a:lnTo>
                  <a:pt x="14853" y="222"/>
                </a:lnTo>
                <a:lnTo>
                  <a:pt x="14853" y="1"/>
                </a:lnTo>
                <a:close/>
                <a:moveTo>
                  <a:pt x="16025" y="1"/>
                </a:moveTo>
                <a:lnTo>
                  <a:pt x="16025" y="222"/>
                </a:lnTo>
                <a:lnTo>
                  <a:pt x="16754" y="222"/>
                </a:lnTo>
                <a:lnTo>
                  <a:pt x="16754" y="1"/>
                </a:lnTo>
                <a:close/>
                <a:moveTo>
                  <a:pt x="17925" y="1"/>
                </a:moveTo>
                <a:lnTo>
                  <a:pt x="17925" y="222"/>
                </a:lnTo>
                <a:lnTo>
                  <a:pt x="18622" y="222"/>
                </a:lnTo>
                <a:lnTo>
                  <a:pt x="18622" y="1"/>
                </a:lnTo>
                <a:close/>
                <a:moveTo>
                  <a:pt x="12953" y="222"/>
                </a:moveTo>
                <a:cubicBezTo>
                  <a:pt x="12732" y="286"/>
                  <a:pt x="12510" y="381"/>
                  <a:pt x="12288" y="476"/>
                </a:cubicBezTo>
                <a:lnTo>
                  <a:pt x="12383" y="697"/>
                </a:lnTo>
                <a:cubicBezTo>
                  <a:pt x="12573" y="602"/>
                  <a:pt x="12795" y="507"/>
                  <a:pt x="13017" y="444"/>
                </a:cubicBezTo>
                <a:lnTo>
                  <a:pt x="12953" y="222"/>
                </a:lnTo>
                <a:close/>
                <a:moveTo>
                  <a:pt x="11275" y="1141"/>
                </a:moveTo>
                <a:cubicBezTo>
                  <a:pt x="11085" y="1299"/>
                  <a:pt x="10926" y="1489"/>
                  <a:pt x="10768" y="1679"/>
                </a:cubicBezTo>
                <a:lnTo>
                  <a:pt x="10958" y="1837"/>
                </a:lnTo>
                <a:cubicBezTo>
                  <a:pt x="11085" y="1647"/>
                  <a:pt x="11243" y="1489"/>
                  <a:pt x="11433" y="1331"/>
                </a:cubicBezTo>
                <a:lnTo>
                  <a:pt x="11275" y="1141"/>
                </a:lnTo>
                <a:close/>
                <a:moveTo>
                  <a:pt x="10135" y="2692"/>
                </a:moveTo>
                <a:cubicBezTo>
                  <a:pt x="10008" y="2914"/>
                  <a:pt x="9945" y="3136"/>
                  <a:pt x="9881" y="3389"/>
                </a:cubicBezTo>
                <a:lnTo>
                  <a:pt x="10103" y="3452"/>
                </a:lnTo>
                <a:cubicBezTo>
                  <a:pt x="10166" y="3231"/>
                  <a:pt x="10230" y="3009"/>
                  <a:pt x="10325" y="2787"/>
                </a:cubicBezTo>
                <a:lnTo>
                  <a:pt x="10135" y="2692"/>
                </a:lnTo>
                <a:close/>
                <a:moveTo>
                  <a:pt x="9691" y="4561"/>
                </a:moveTo>
                <a:lnTo>
                  <a:pt x="9691" y="5289"/>
                </a:lnTo>
                <a:lnTo>
                  <a:pt x="9913" y="5289"/>
                </a:lnTo>
                <a:lnTo>
                  <a:pt x="9913" y="4561"/>
                </a:lnTo>
                <a:close/>
                <a:moveTo>
                  <a:pt x="9691" y="6461"/>
                </a:moveTo>
                <a:lnTo>
                  <a:pt x="9691" y="7158"/>
                </a:lnTo>
                <a:lnTo>
                  <a:pt x="9913" y="7158"/>
                </a:lnTo>
                <a:lnTo>
                  <a:pt x="9913" y="6461"/>
                </a:lnTo>
                <a:close/>
                <a:moveTo>
                  <a:pt x="9691" y="8361"/>
                </a:moveTo>
                <a:lnTo>
                  <a:pt x="9691" y="9058"/>
                </a:lnTo>
                <a:lnTo>
                  <a:pt x="9913" y="9058"/>
                </a:lnTo>
                <a:lnTo>
                  <a:pt x="9913" y="8361"/>
                </a:lnTo>
                <a:close/>
                <a:moveTo>
                  <a:pt x="9691" y="10230"/>
                </a:moveTo>
                <a:lnTo>
                  <a:pt x="9691" y="10958"/>
                </a:lnTo>
                <a:lnTo>
                  <a:pt x="9913" y="10958"/>
                </a:lnTo>
                <a:lnTo>
                  <a:pt x="9913" y="10230"/>
                </a:lnTo>
                <a:close/>
                <a:moveTo>
                  <a:pt x="9691" y="12130"/>
                </a:moveTo>
                <a:lnTo>
                  <a:pt x="9691" y="12826"/>
                </a:lnTo>
                <a:lnTo>
                  <a:pt x="9913" y="12826"/>
                </a:lnTo>
                <a:lnTo>
                  <a:pt x="9913" y="12130"/>
                </a:lnTo>
                <a:close/>
                <a:moveTo>
                  <a:pt x="9691" y="14030"/>
                </a:moveTo>
                <a:lnTo>
                  <a:pt x="9691" y="14727"/>
                </a:lnTo>
                <a:lnTo>
                  <a:pt x="9913" y="14727"/>
                </a:lnTo>
                <a:lnTo>
                  <a:pt x="9913" y="14030"/>
                </a:lnTo>
                <a:close/>
                <a:moveTo>
                  <a:pt x="9691" y="15898"/>
                </a:moveTo>
                <a:lnTo>
                  <a:pt x="9691" y="16627"/>
                </a:lnTo>
                <a:lnTo>
                  <a:pt x="9913" y="16627"/>
                </a:lnTo>
                <a:lnTo>
                  <a:pt x="9913" y="15898"/>
                </a:lnTo>
                <a:close/>
                <a:moveTo>
                  <a:pt x="9691" y="17798"/>
                </a:moveTo>
                <a:lnTo>
                  <a:pt x="9691" y="18495"/>
                </a:lnTo>
                <a:lnTo>
                  <a:pt x="9913" y="18495"/>
                </a:lnTo>
                <a:lnTo>
                  <a:pt x="9913" y="17798"/>
                </a:lnTo>
                <a:close/>
                <a:moveTo>
                  <a:pt x="9691" y="19699"/>
                </a:moveTo>
                <a:lnTo>
                  <a:pt x="9691" y="20395"/>
                </a:lnTo>
                <a:lnTo>
                  <a:pt x="9913" y="20395"/>
                </a:lnTo>
                <a:lnTo>
                  <a:pt x="9913" y="19699"/>
                </a:lnTo>
                <a:close/>
                <a:moveTo>
                  <a:pt x="9691" y="21567"/>
                </a:moveTo>
                <a:lnTo>
                  <a:pt x="9691" y="22295"/>
                </a:lnTo>
                <a:lnTo>
                  <a:pt x="9913" y="22295"/>
                </a:lnTo>
                <a:lnTo>
                  <a:pt x="9913" y="21567"/>
                </a:lnTo>
                <a:close/>
                <a:moveTo>
                  <a:pt x="9691" y="23467"/>
                </a:moveTo>
                <a:lnTo>
                  <a:pt x="9691" y="24164"/>
                </a:lnTo>
                <a:lnTo>
                  <a:pt x="9913" y="24164"/>
                </a:lnTo>
                <a:lnTo>
                  <a:pt x="9913" y="23467"/>
                </a:lnTo>
                <a:close/>
                <a:moveTo>
                  <a:pt x="9691" y="25367"/>
                </a:moveTo>
                <a:lnTo>
                  <a:pt x="9691" y="26064"/>
                </a:lnTo>
                <a:lnTo>
                  <a:pt x="9913" y="26064"/>
                </a:lnTo>
                <a:lnTo>
                  <a:pt x="9913" y="25367"/>
                </a:lnTo>
                <a:close/>
                <a:moveTo>
                  <a:pt x="9691" y="27236"/>
                </a:moveTo>
                <a:lnTo>
                  <a:pt x="9691" y="27964"/>
                </a:lnTo>
                <a:lnTo>
                  <a:pt x="9913" y="27964"/>
                </a:lnTo>
                <a:lnTo>
                  <a:pt x="9913" y="27236"/>
                </a:lnTo>
                <a:close/>
                <a:moveTo>
                  <a:pt x="9691" y="29136"/>
                </a:moveTo>
                <a:lnTo>
                  <a:pt x="9691" y="29833"/>
                </a:lnTo>
                <a:lnTo>
                  <a:pt x="9913" y="29833"/>
                </a:lnTo>
                <a:lnTo>
                  <a:pt x="9913" y="29136"/>
                </a:lnTo>
                <a:close/>
                <a:moveTo>
                  <a:pt x="9691" y="31004"/>
                </a:moveTo>
                <a:lnTo>
                  <a:pt x="9691" y="31733"/>
                </a:lnTo>
                <a:lnTo>
                  <a:pt x="9913" y="31733"/>
                </a:lnTo>
                <a:lnTo>
                  <a:pt x="9913" y="31004"/>
                </a:lnTo>
                <a:close/>
                <a:moveTo>
                  <a:pt x="9691" y="32904"/>
                </a:moveTo>
                <a:lnTo>
                  <a:pt x="9691" y="33601"/>
                </a:lnTo>
                <a:lnTo>
                  <a:pt x="9913" y="33601"/>
                </a:lnTo>
                <a:lnTo>
                  <a:pt x="9913" y="32904"/>
                </a:lnTo>
                <a:close/>
                <a:moveTo>
                  <a:pt x="9691" y="34805"/>
                </a:moveTo>
                <a:lnTo>
                  <a:pt x="9691" y="35501"/>
                </a:lnTo>
                <a:lnTo>
                  <a:pt x="9913" y="35501"/>
                </a:lnTo>
                <a:lnTo>
                  <a:pt x="9913" y="34805"/>
                </a:lnTo>
                <a:close/>
                <a:moveTo>
                  <a:pt x="9691" y="36673"/>
                </a:moveTo>
                <a:lnTo>
                  <a:pt x="9691" y="37401"/>
                </a:lnTo>
                <a:lnTo>
                  <a:pt x="9913" y="37401"/>
                </a:lnTo>
                <a:lnTo>
                  <a:pt x="9913" y="36673"/>
                </a:lnTo>
                <a:close/>
                <a:moveTo>
                  <a:pt x="9691" y="38573"/>
                </a:moveTo>
                <a:lnTo>
                  <a:pt x="9691" y="39270"/>
                </a:lnTo>
                <a:lnTo>
                  <a:pt x="9913" y="39270"/>
                </a:lnTo>
                <a:lnTo>
                  <a:pt x="9913" y="38573"/>
                </a:lnTo>
                <a:close/>
                <a:moveTo>
                  <a:pt x="9691" y="40473"/>
                </a:moveTo>
                <a:lnTo>
                  <a:pt x="9691" y="41170"/>
                </a:lnTo>
                <a:lnTo>
                  <a:pt x="9913" y="41170"/>
                </a:lnTo>
                <a:lnTo>
                  <a:pt x="9913" y="40473"/>
                </a:lnTo>
                <a:close/>
                <a:moveTo>
                  <a:pt x="9691" y="42342"/>
                </a:moveTo>
                <a:lnTo>
                  <a:pt x="9691" y="43070"/>
                </a:lnTo>
                <a:lnTo>
                  <a:pt x="9913" y="43070"/>
                </a:lnTo>
                <a:lnTo>
                  <a:pt x="9913" y="42342"/>
                </a:lnTo>
                <a:close/>
                <a:moveTo>
                  <a:pt x="9691" y="44242"/>
                </a:moveTo>
                <a:lnTo>
                  <a:pt x="9691" y="44939"/>
                </a:lnTo>
                <a:lnTo>
                  <a:pt x="9913" y="44939"/>
                </a:lnTo>
                <a:lnTo>
                  <a:pt x="9913" y="44242"/>
                </a:lnTo>
                <a:close/>
                <a:moveTo>
                  <a:pt x="9691" y="46142"/>
                </a:moveTo>
                <a:lnTo>
                  <a:pt x="9691" y="46839"/>
                </a:lnTo>
                <a:lnTo>
                  <a:pt x="9913" y="46839"/>
                </a:lnTo>
                <a:lnTo>
                  <a:pt x="9913" y="46142"/>
                </a:lnTo>
                <a:close/>
                <a:moveTo>
                  <a:pt x="9691" y="48011"/>
                </a:moveTo>
                <a:lnTo>
                  <a:pt x="9691" y="48739"/>
                </a:lnTo>
                <a:lnTo>
                  <a:pt x="9913" y="48739"/>
                </a:lnTo>
                <a:lnTo>
                  <a:pt x="9913" y="48011"/>
                </a:lnTo>
                <a:close/>
                <a:moveTo>
                  <a:pt x="9691" y="49911"/>
                </a:moveTo>
                <a:lnTo>
                  <a:pt x="9691" y="50607"/>
                </a:lnTo>
                <a:lnTo>
                  <a:pt x="9913" y="50607"/>
                </a:lnTo>
                <a:lnTo>
                  <a:pt x="9913" y="49911"/>
                </a:lnTo>
                <a:close/>
                <a:moveTo>
                  <a:pt x="9691" y="51811"/>
                </a:moveTo>
                <a:lnTo>
                  <a:pt x="9691" y="52508"/>
                </a:lnTo>
                <a:lnTo>
                  <a:pt x="9913" y="52508"/>
                </a:lnTo>
                <a:lnTo>
                  <a:pt x="9913" y="51811"/>
                </a:lnTo>
                <a:close/>
                <a:moveTo>
                  <a:pt x="9691" y="53679"/>
                </a:moveTo>
                <a:lnTo>
                  <a:pt x="9691" y="54408"/>
                </a:lnTo>
                <a:lnTo>
                  <a:pt x="9913" y="54408"/>
                </a:lnTo>
                <a:lnTo>
                  <a:pt x="9913" y="53679"/>
                </a:lnTo>
                <a:close/>
                <a:moveTo>
                  <a:pt x="9691" y="55579"/>
                </a:moveTo>
                <a:lnTo>
                  <a:pt x="9691" y="56276"/>
                </a:lnTo>
                <a:lnTo>
                  <a:pt x="9913" y="56276"/>
                </a:lnTo>
                <a:lnTo>
                  <a:pt x="9913" y="55579"/>
                </a:lnTo>
                <a:close/>
                <a:moveTo>
                  <a:pt x="9691" y="57480"/>
                </a:moveTo>
                <a:lnTo>
                  <a:pt x="9691" y="58176"/>
                </a:lnTo>
                <a:lnTo>
                  <a:pt x="9913" y="58176"/>
                </a:lnTo>
                <a:lnTo>
                  <a:pt x="9913" y="57480"/>
                </a:lnTo>
                <a:close/>
                <a:moveTo>
                  <a:pt x="9691" y="59348"/>
                </a:moveTo>
                <a:lnTo>
                  <a:pt x="9691" y="60076"/>
                </a:lnTo>
                <a:lnTo>
                  <a:pt x="9913" y="60076"/>
                </a:lnTo>
                <a:lnTo>
                  <a:pt x="9913" y="59348"/>
                </a:lnTo>
                <a:close/>
                <a:moveTo>
                  <a:pt x="9660" y="61216"/>
                </a:moveTo>
                <a:cubicBezTo>
                  <a:pt x="9660" y="61470"/>
                  <a:pt x="9628" y="61692"/>
                  <a:pt x="9565" y="61913"/>
                </a:cubicBezTo>
                <a:lnTo>
                  <a:pt x="9786" y="61977"/>
                </a:lnTo>
                <a:cubicBezTo>
                  <a:pt x="9850" y="61723"/>
                  <a:pt x="9881" y="61501"/>
                  <a:pt x="9913" y="61248"/>
                </a:cubicBezTo>
                <a:lnTo>
                  <a:pt x="9660" y="61216"/>
                </a:lnTo>
                <a:close/>
                <a:moveTo>
                  <a:pt x="9153" y="62990"/>
                </a:moveTo>
                <a:cubicBezTo>
                  <a:pt x="9058" y="63180"/>
                  <a:pt x="8931" y="63370"/>
                  <a:pt x="8773" y="63560"/>
                </a:cubicBezTo>
                <a:lnTo>
                  <a:pt x="8963" y="63718"/>
                </a:lnTo>
                <a:cubicBezTo>
                  <a:pt x="9121" y="63528"/>
                  <a:pt x="9248" y="63307"/>
                  <a:pt x="9375" y="63085"/>
                </a:cubicBezTo>
                <a:lnTo>
                  <a:pt x="9153" y="62990"/>
                </a:lnTo>
                <a:close/>
                <a:moveTo>
                  <a:pt x="7981" y="64383"/>
                </a:moveTo>
                <a:cubicBezTo>
                  <a:pt x="7791" y="64510"/>
                  <a:pt x="7601" y="64637"/>
                  <a:pt x="7411" y="64763"/>
                </a:cubicBezTo>
                <a:lnTo>
                  <a:pt x="7506" y="64953"/>
                </a:lnTo>
                <a:cubicBezTo>
                  <a:pt x="7728" y="64858"/>
                  <a:pt x="7918" y="64700"/>
                  <a:pt x="8108" y="64573"/>
                </a:cubicBezTo>
                <a:lnTo>
                  <a:pt x="7981" y="64383"/>
                </a:lnTo>
                <a:close/>
                <a:moveTo>
                  <a:pt x="6334" y="65175"/>
                </a:moveTo>
                <a:cubicBezTo>
                  <a:pt x="6113" y="65238"/>
                  <a:pt x="5891" y="65270"/>
                  <a:pt x="5638" y="65302"/>
                </a:cubicBezTo>
                <a:lnTo>
                  <a:pt x="5669" y="65523"/>
                </a:lnTo>
                <a:cubicBezTo>
                  <a:pt x="5923" y="65492"/>
                  <a:pt x="6144" y="65460"/>
                  <a:pt x="6398" y="65397"/>
                </a:cubicBezTo>
                <a:lnTo>
                  <a:pt x="6334" y="65175"/>
                </a:lnTo>
                <a:close/>
                <a:moveTo>
                  <a:pt x="1" y="65302"/>
                </a:moveTo>
                <a:lnTo>
                  <a:pt x="1" y="65555"/>
                </a:lnTo>
                <a:lnTo>
                  <a:pt x="697" y="65555"/>
                </a:lnTo>
                <a:lnTo>
                  <a:pt x="697" y="65302"/>
                </a:lnTo>
                <a:close/>
                <a:moveTo>
                  <a:pt x="1869" y="65302"/>
                </a:moveTo>
                <a:lnTo>
                  <a:pt x="1869" y="65555"/>
                </a:lnTo>
                <a:lnTo>
                  <a:pt x="2597" y="65555"/>
                </a:lnTo>
                <a:lnTo>
                  <a:pt x="2597" y="65302"/>
                </a:lnTo>
                <a:close/>
                <a:moveTo>
                  <a:pt x="3769" y="65302"/>
                </a:moveTo>
                <a:lnTo>
                  <a:pt x="3769" y="65555"/>
                </a:lnTo>
                <a:lnTo>
                  <a:pt x="4466" y="65555"/>
                </a:lnTo>
                <a:lnTo>
                  <a:pt x="4466" y="65302"/>
                </a:lnTo>
                <a:close/>
              </a:path>
            </a:pathLst>
          </a:custGeom>
          <a:solidFill>
            <a:schemeClr val="tx1"/>
          </a:solidFill>
          <a:ln>
            <a:solidFill>
              <a:schemeClr val="tx1"/>
            </a:solidFill>
          </a:ln>
        </p:spPr>
        <p:txBody>
          <a:bodyPr spcFirstLastPara="1" wrap="square" lIns="182850" tIns="182850" rIns="182850" bIns="182850" anchor="ctr" anchorCtr="0">
            <a:noAutofit/>
          </a:bodyPr>
          <a:lstStyle/>
          <a:p>
            <a:endParaRPr sz="3600"/>
          </a:p>
        </p:txBody>
      </p:sp>
      <p:sp>
        <p:nvSpPr>
          <p:cNvPr id="3358" name="Google Shape;2997;p33">
            <a:extLst>
              <a:ext uri="{FF2B5EF4-FFF2-40B4-BE49-F238E27FC236}">
                <a16:creationId xmlns:a16="http://schemas.microsoft.com/office/drawing/2014/main" id="{CE309665-5D01-2276-66D3-33D1E05B0CA6}"/>
              </a:ext>
            </a:extLst>
          </p:cNvPr>
          <p:cNvSpPr txBox="1"/>
          <p:nvPr/>
        </p:nvSpPr>
        <p:spPr>
          <a:xfrm>
            <a:off x="11784728" y="5512487"/>
            <a:ext cx="2511544" cy="1531506"/>
          </a:xfrm>
          <a:prstGeom prst="rect">
            <a:avLst/>
          </a:prstGeom>
          <a:noFill/>
          <a:ln>
            <a:noFill/>
          </a:ln>
        </p:spPr>
        <p:txBody>
          <a:bodyPr spcFirstLastPara="1" wrap="square" lIns="182850" tIns="182850" rIns="182850" bIns="182850" anchor="ctr" anchorCtr="0">
            <a:noAutofit/>
          </a:bodyPr>
          <a:lstStyle/>
          <a:p>
            <a:pPr algn="ctr"/>
            <a:r>
              <a:rPr lang="vi-VN" sz="2400" dirty="0">
                <a:latin typeface="+mj-lt"/>
                <a:ea typeface="Fira Sans"/>
                <a:cs typeface="Fira Sans"/>
                <a:sym typeface="Fira Sans"/>
              </a:rPr>
              <a:t>Theo dõi trạng thái đơn hàng</a:t>
            </a:r>
            <a:endParaRPr sz="2400" dirty="0">
              <a:latin typeface="+mj-lt"/>
              <a:ea typeface="Fira Sans"/>
              <a:cs typeface="Fira Sans"/>
              <a:sym typeface="Fira Sans"/>
            </a:endParaRPr>
          </a:p>
        </p:txBody>
      </p:sp>
      <p:pic>
        <p:nvPicPr>
          <p:cNvPr id="3362" name="Picture 3361">
            <a:extLst>
              <a:ext uri="{FF2B5EF4-FFF2-40B4-BE49-F238E27FC236}">
                <a16:creationId xmlns:a16="http://schemas.microsoft.com/office/drawing/2014/main" id="{B31473EE-C2F9-E23F-2B8D-BB30EA81FFA4}"/>
              </a:ext>
            </a:extLst>
          </p:cNvPr>
          <p:cNvPicPr>
            <a:picLocks noChangeAspect="1"/>
          </p:cNvPicPr>
          <p:nvPr/>
        </p:nvPicPr>
        <p:blipFill>
          <a:blip r:embed="rId4"/>
          <a:stretch>
            <a:fillRect/>
          </a:stretch>
        </p:blipFill>
        <p:spPr>
          <a:xfrm>
            <a:off x="14783711" y="6341143"/>
            <a:ext cx="2554894" cy="1664662"/>
          </a:xfrm>
          <a:prstGeom prst="rect">
            <a:avLst/>
          </a:prstGeom>
        </p:spPr>
      </p:pic>
      <p:sp>
        <p:nvSpPr>
          <p:cNvPr id="3363" name="Google Shape;2997;p33">
            <a:extLst>
              <a:ext uri="{FF2B5EF4-FFF2-40B4-BE49-F238E27FC236}">
                <a16:creationId xmlns:a16="http://schemas.microsoft.com/office/drawing/2014/main" id="{2D6E9F12-1296-AE36-E104-92590162F731}"/>
              </a:ext>
            </a:extLst>
          </p:cNvPr>
          <p:cNvSpPr txBox="1"/>
          <p:nvPr/>
        </p:nvSpPr>
        <p:spPr>
          <a:xfrm>
            <a:off x="14445074" y="4008046"/>
            <a:ext cx="3348340" cy="2017108"/>
          </a:xfrm>
          <a:prstGeom prst="rect">
            <a:avLst/>
          </a:prstGeom>
          <a:noFill/>
          <a:ln>
            <a:noFill/>
          </a:ln>
        </p:spPr>
        <p:txBody>
          <a:bodyPr spcFirstLastPara="1" wrap="square" lIns="182850" tIns="182850" rIns="182850" bIns="182850" anchor="ctr" anchorCtr="0">
            <a:noAutofit/>
          </a:bodyPr>
          <a:lstStyle/>
          <a:p>
            <a:pPr algn="ctr"/>
            <a:r>
              <a:rPr lang="vi-VN" sz="2800" dirty="0">
                <a:latin typeface="+mj-lt"/>
                <a:ea typeface="Fira Sans"/>
                <a:cs typeface="Fira Sans"/>
                <a:sym typeface="Fira Sans"/>
              </a:rPr>
              <a:t>Cửa hàng xác nhận đã giao hàng cho khách hàng, chuyển trạng thái đơn hàng thành đã giao</a:t>
            </a:r>
            <a:endParaRPr sz="2800" dirty="0">
              <a:latin typeface="+mj-lt"/>
              <a:ea typeface="Fira Sans"/>
              <a:cs typeface="Fira Sans"/>
              <a:sym typeface="Fira Sans"/>
            </a:endParaRPr>
          </a:p>
        </p:txBody>
      </p:sp>
      <p:grpSp>
        <p:nvGrpSpPr>
          <p:cNvPr id="3366" name="Google Shape;202;p14">
            <a:extLst>
              <a:ext uri="{FF2B5EF4-FFF2-40B4-BE49-F238E27FC236}">
                <a16:creationId xmlns:a16="http://schemas.microsoft.com/office/drawing/2014/main" id="{8237C502-6300-0E54-9092-18109C40DD2B}"/>
              </a:ext>
            </a:extLst>
          </p:cNvPr>
          <p:cNvGrpSpPr/>
          <p:nvPr/>
        </p:nvGrpSpPr>
        <p:grpSpPr>
          <a:xfrm>
            <a:off x="944200" y="7812583"/>
            <a:ext cx="813684" cy="855182"/>
            <a:chOff x="2190776" y="1361318"/>
            <a:chExt cx="630104" cy="630131"/>
          </a:xfrm>
        </p:grpSpPr>
        <p:sp>
          <p:nvSpPr>
            <p:cNvPr id="3367" name="Google Shape;203;p14">
              <a:extLst>
                <a:ext uri="{FF2B5EF4-FFF2-40B4-BE49-F238E27FC236}">
                  <a16:creationId xmlns:a16="http://schemas.microsoft.com/office/drawing/2014/main" id="{EEB617CE-69AA-096C-83EA-F4A2B9780434}"/>
                </a:ext>
              </a:extLst>
            </p:cNvPr>
            <p:cNvSpPr/>
            <p:nvPr/>
          </p:nvSpPr>
          <p:spPr>
            <a:xfrm>
              <a:off x="2200045" y="1406731"/>
              <a:ext cx="611566" cy="539305"/>
            </a:xfrm>
            <a:custGeom>
              <a:avLst/>
              <a:gdLst/>
              <a:ahLst/>
              <a:cxnLst/>
              <a:rect l="l" t="t" r="r" b="b"/>
              <a:pathLst>
                <a:path w="22961" h="20248" extrusionOk="0">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spcFirstLastPara="1" wrap="square" lIns="182850" tIns="182850" rIns="182850" bIns="182850" anchor="ctr" anchorCtr="0">
              <a:noAutofit/>
            </a:bodyPr>
            <a:lstStyle/>
            <a:p>
              <a:endParaRPr sz="3600" dirty="0"/>
            </a:p>
          </p:txBody>
        </p:sp>
        <p:sp>
          <p:nvSpPr>
            <p:cNvPr id="3372" name="Google Shape;208;p14">
              <a:extLst>
                <a:ext uri="{FF2B5EF4-FFF2-40B4-BE49-F238E27FC236}">
                  <a16:creationId xmlns:a16="http://schemas.microsoft.com/office/drawing/2014/main" id="{D68B4E58-E339-62A4-C01D-76AD0A095D78}"/>
                </a:ext>
              </a:extLst>
            </p:cNvPr>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182850" tIns="182850" rIns="182850" bIns="182850" anchor="ctr" anchorCtr="0">
              <a:noAutofit/>
            </a:bodyPr>
            <a:lstStyle/>
            <a:p>
              <a:endParaRPr sz="3600"/>
            </a:p>
          </p:txBody>
        </p:sp>
        <p:sp>
          <p:nvSpPr>
            <p:cNvPr id="3373" name="Google Shape;209;p14">
              <a:extLst>
                <a:ext uri="{FF2B5EF4-FFF2-40B4-BE49-F238E27FC236}">
                  <a16:creationId xmlns:a16="http://schemas.microsoft.com/office/drawing/2014/main" id="{288CCDFA-198D-EB67-EEED-18CACE77242D}"/>
                </a:ext>
              </a:extLst>
            </p:cNvPr>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182850" tIns="182850" rIns="182850" bIns="182850" anchor="ctr" anchorCtr="0">
              <a:noAutofit/>
            </a:bodyPr>
            <a:lstStyle/>
            <a:p>
              <a:endParaRPr sz="3600"/>
            </a:p>
          </p:txBody>
        </p:sp>
      </p:grpSp>
      <p:sp>
        <p:nvSpPr>
          <p:cNvPr id="3374" name="TextBox 3373">
            <a:extLst>
              <a:ext uri="{FF2B5EF4-FFF2-40B4-BE49-F238E27FC236}">
                <a16:creationId xmlns:a16="http://schemas.microsoft.com/office/drawing/2014/main" id="{4854B35E-A53C-2D36-4673-25781166887F}"/>
              </a:ext>
            </a:extLst>
          </p:cNvPr>
          <p:cNvSpPr txBox="1"/>
          <p:nvPr/>
        </p:nvSpPr>
        <p:spPr>
          <a:xfrm>
            <a:off x="990132" y="7964987"/>
            <a:ext cx="755784" cy="461665"/>
          </a:xfrm>
          <a:prstGeom prst="rect">
            <a:avLst/>
          </a:prstGeom>
          <a:noFill/>
        </p:spPr>
        <p:txBody>
          <a:bodyPr wrap="square" rtlCol="0">
            <a:spAutoFit/>
          </a:bodyPr>
          <a:lstStyle/>
          <a:p>
            <a:r>
              <a:rPr lang="vi-VN" sz="2400" b="1" dirty="0">
                <a:ln w="6600">
                  <a:solidFill>
                    <a:schemeClr val="accent2"/>
                  </a:solidFill>
                  <a:prstDash val="solid"/>
                </a:ln>
                <a:solidFill>
                  <a:srgbClr val="FFFFFF"/>
                </a:solidFill>
                <a:effectLst>
                  <a:outerShdw dist="38100" dir="2700000" algn="tl" rotWithShape="0">
                    <a:schemeClr val="accent2"/>
                  </a:outerShdw>
                </a:effectLst>
              </a:rPr>
              <a:t>01</a:t>
            </a:r>
          </a:p>
        </p:txBody>
      </p:sp>
      <p:grpSp>
        <p:nvGrpSpPr>
          <p:cNvPr id="3375" name="Google Shape;202;p14">
            <a:extLst>
              <a:ext uri="{FF2B5EF4-FFF2-40B4-BE49-F238E27FC236}">
                <a16:creationId xmlns:a16="http://schemas.microsoft.com/office/drawing/2014/main" id="{889F4C0E-8867-A4F8-A67E-F2DDDAD94780}"/>
              </a:ext>
            </a:extLst>
          </p:cNvPr>
          <p:cNvGrpSpPr/>
          <p:nvPr/>
        </p:nvGrpSpPr>
        <p:grpSpPr>
          <a:xfrm>
            <a:off x="3972262" y="2907617"/>
            <a:ext cx="813684" cy="855182"/>
            <a:chOff x="2190776" y="1361318"/>
            <a:chExt cx="630104" cy="630131"/>
          </a:xfrm>
        </p:grpSpPr>
        <p:sp>
          <p:nvSpPr>
            <p:cNvPr id="3376" name="Google Shape;203;p14">
              <a:extLst>
                <a:ext uri="{FF2B5EF4-FFF2-40B4-BE49-F238E27FC236}">
                  <a16:creationId xmlns:a16="http://schemas.microsoft.com/office/drawing/2014/main" id="{56CE6C4C-B7AF-411F-F120-4EDEFF9F4CE2}"/>
                </a:ext>
              </a:extLst>
            </p:cNvPr>
            <p:cNvSpPr/>
            <p:nvPr/>
          </p:nvSpPr>
          <p:spPr>
            <a:xfrm>
              <a:off x="2200045" y="1406731"/>
              <a:ext cx="611566" cy="539305"/>
            </a:xfrm>
            <a:custGeom>
              <a:avLst/>
              <a:gdLst/>
              <a:ahLst/>
              <a:cxnLst/>
              <a:rect l="l" t="t" r="r" b="b"/>
              <a:pathLst>
                <a:path w="22961" h="20248" extrusionOk="0">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spcFirstLastPara="1" wrap="square" lIns="182850" tIns="182850" rIns="182850" bIns="182850" anchor="ctr" anchorCtr="0">
              <a:noAutofit/>
            </a:bodyPr>
            <a:lstStyle/>
            <a:p>
              <a:endParaRPr sz="3600" dirty="0"/>
            </a:p>
          </p:txBody>
        </p:sp>
        <p:sp>
          <p:nvSpPr>
            <p:cNvPr id="3377" name="Google Shape;208;p14">
              <a:extLst>
                <a:ext uri="{FF2B5EF4-FFF2-40B4-BE49-F238E27FC236}">
                  <a16:creationId xmlns:a16="http://schemas.microsoft.com/office/drawing/2014/main" id="{F1D6F0D0-A71C-562F-6D18-42F726DC265E}"/>
                </a:ext>
              </a:extLst>
            </p:cNvPr>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182850" tIns="182850" rIns="182850" bIns="182850" anchor="ctr" anchorCtr="0">
              <a:noAutofit/>
            </a:bodyPr>
            <a:lstStyle/>
            <a:p>
              <a:endParaRPr sz="3600"/>
            </a:p>
          </p:txBody>
        </p:sp>
        <p:sp>
          <p:nvSpPr>
            <p:cNvPr id="3378" name="Google Shape;209;p14">
              <a:extLst>
                <a:ext uri="{FF2B5EF4-FFF2-40B4-BE49-F238E27FC236}">
                  <a16:creationId xmlns:a16="http://schemas.microsoft.com/office/drawing/2014/main" id="{AD571596-EA95-8A18-BC37-F5049AEC441F}"/>
                </a:ext>
              </a:extLst>
            </p:cNvPr>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182850" tIns="182850" rIns="182850" bIns="182850" anchor="ctr" anchorCtr="0">
              <a:noAutofit/>
            </a:bodyPr>
            <a:lstStyle/>
            <a:p>
              <a:endParaRPr sz="3600"/>
            </a:p>
          </p:txBody>
        </p:sp>
      </p:grpSp>
      <p:sp>
        <p:nvSpPr>
          <p:cNvPr id="3379" name="TextBox 3378">
            <a:extLst>
              <a:ext uri="{FF2B5EF4-FFF2-40B4-BE49-F238E27FC236}">
                <a16:creationId xmlns:a16="http://schemas.microsoft.com/office/drawing/2014/main" id="{EDD2DA25-C86F-1CAF-79AC-8B5F089C7C06}"/>
              </a:ext>
            </a:extLst>
          </p:cNvPr>
          <p:cNvSpPr txBox="1"/>
          <p:nvPr/>
        </p:nvSpPr>
        <p:spPr>
          <a:xfrm>
            <a:off x="4018194" y="3060021"/>
            <a:ext cx="755784" cy="461665"/>
          </a:xfrm>
          <a:prstGeom prst="rect">
            <a:avLst/>
          </a:prstGeom>
          <a:noFill/>
        </p:spPr>
        <p:txBody>
          <a:bodyPr wrap="square" rtlCol="0">
            <a:spAutoFit/>
          </a:bodyPr>
          <a:lstStyle/>
          <a:p>
            <a:r>
              <a:rPr lang="vi-VN" sz="2400" b="1" dirty="0">
                <a:ln w="6600">
                  <a:solidFill>
                    <a:schemeClr val="accent2"/>
                  </a:solidFill>
                  <a:prstDash val="solid"/>
                </a:ln>
                <a:solidFill>
                  <a:srgbClr val="FFFFFF"/>
                </a:solidFill>
                <a:effectLst>
                  <a:outerShdw dist="38100" dir="2700000" algn="tl" rotWithShape="0">
                    <a:schemeClr val="accent2"/>
                  </a:outerShdw>
                </a:effectLst>
              </a:rPr>
              <a:t>02</a:t>
            </a:r>
          </a:p>
        </p:txBody>
      </p:sp>
      <p:grpSp>
        <p:nvGrpSpPr>
          <p:cNvPr id="3380" name="Google Shape;202;p14">
            <a:extLst>
              <a:ext uri="{FF2B5EF4-FFF2-40B4-BE49-F238E27FC236}">
                <a16:creationId xmlns:a16="http://schemas.microsoft.com/office/drawing/2014/main" id="{6C88400B-195E-4662-B33D-D4CFD3F14D96}"/>
              </a:ext>
            </a:extLst>
          </p:cNvPr>
          <p:cNvGrpSpPr/>
          <p:nvPr/>
        </p:nvGrpSpPr>
        <p:grpSpPr>
          <a:xfrm>
            <a:off x="6769410" y="7742989"/>
            <a:ext cx="813684" cy="855182"/>
            <a:chOff x="2190776" y="1361318"/>
            <a:chExt cx="630104" cy="630131"/>
          </a:xfrm>
        </p:grpSpPr>
        <p:sp>
          <p:nvSpPr>
            <p:cNvPr id="3381" name="Google Shape;203;p14">
              <a:extLst>
                <a:ext uri="{FF2B5EF4-FFF2-40B4-BE49-F238E27FC236}">
                  <a16:creationId xmlns:a16="http://schemas.microsoft.com/office/drawing/2014/main" id="{EC40C33E-0CE7-D4D3-C939-FA816D051FA3}"/>
                </a:ext>
              </a:extLst>
            </p:cNvPr>
            <p:cNvSpPr/>
            <p:nvPr/>
          </p:nvSpPr>
          <p:spPr>
            <a:xfrm>
              <a:off x="2200045" y="1406731"/>
              <a:ext cx="611566" cy="539305"/>
            </a:xfrm>
            <a:custGeom>
              <a:avLst/>
              <a:gdLst/>
              <a:ahLst/>
              <a:cxnLst/>
              <a:rect l="l" t="t" r="r" b="b"/>
              <a:pathLst>
                <a:path w="22961" h="20248" extrusionOk="0">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spcFirstLastPara="1" wrap="square" lIns="182850" tIns="182850" rIns="182850" bIns="182850" anchor="ctr" anchorCtr="0">
              <a:noAutofit/>
            </a:bodyPr>
            <a:lstStyle/>
            <a:p>
              <a:endParaRPr sz="3600" dirty="0"/>
            </a:p>
          </p:txBody>
        </p:sp>
        <p:sp>
          <p:nvSpPr>
            <p:cNvPr id="3382" name="Google Shape;208;p14">
              <a:extLst>
                <a:ext uri="{FF2B5EF4-FFF2-40B4-BE49-F238E27FC236}">
                  <a16:creationId xmlns:a16="http://schemas.microsoft.com/office/drawing/2014/main" id="{16A9532E-B4E8-ABC9-4D09-96C4AC105878}"/>
                </a:ext>
              </a:extLst>
            </p:cNvPr>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182850" tIns="182850" rIns="182850" bIns="182850" anchor="ctr" anchorCtr="0">
              <a:noAutofit/>
            </a:bodyPr>
            <a:lstStyle/>
            <a:p>
              <a:endParaRPr sz="3600"/>
            </a:p>
          </p:txBody>
        </p:sp>
        <p:sp>
          <p:nvSpPr>
            <p:cNvPr id="3383" name="Google Shape;209;p14">
              <a:extLst>
                <a:ext uri="{FF2B5EF4-FFF2-40B4-BE49-F238E27FC236}">
                  <a16:creationId xmlns:a16="http://schemas.microsoft.com/office/drawing/2014/main" id="{56542403-6490-6C58-54D6-D731F2D9025F}"/>
                </a:ext>
              </a:extLst>
            </p:cNvPr>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182850" tIns="182850" rIns="182850" bIns="182850" anchor="ctr" anchorCtr="0">
              <a:noAutofit/>
            </a:bodyPr>
            <a:lstStyle/>
            <a:p>
              <a:endParaRPr sz="3600"/>
            </a:p>
          </p:txBody>
        </p:sp>
      </p:grpSp>
      <p:sp>
        <p:nvSpPr>
          <p:cNvPr id="3384" name="TextBox 3383">
            <a:extLst>
              <a:ext uri="{FF2B5EF4-FFF2-40B4-BE49-F238E27FC236}">
                <a16:creationId xmlns:a16="http://schemas.microsoft.com/office/drawing/2014/main" id="{D48946E5-1A9A-77C1-CE50-0BD723A9F723}"/>
              </a:ext>
            </a:extLst>
          </p:cNvPr>
          <p:cNvSpPr txBox="1"/>
          <p:nvPr/>
        </p:nvSpPr>
        <p:spPr>
          <a:xfrm>
            <a:off x="6815342" y="7895393"/>
            <a:ext cx="755784" cy="461665"/>
          </a:xfrm>
          <a:prstGeom prst="rect">
            <a:avLst/>
          </a:prstGeom>
          <a:noFill/>
        </p:spPr>
        <p:txBody>
          <a:bodyPr wrap="square" rtlCol="0">
            <a:spAutoFit/>
          </a:bodyPr>
          <a:lstStyle/>
          <a:p>
            <a:r>
              <a:rPr lang="vi-VN" sz="2400" b="1" dirty="0">
                <a:ln w="6600">
                  <a:solidFill>
                    <a:schemeClr val="accent2"/>
                  </a:solidFill>
                  <a:prstDash val="solid"/>
                </a:ln>
                <a:solidFill>
                  <a:srgbClr val="FFFFFF"/>
                </a:solidFill>
                <a:effectLst>
                  <a:outerShdw dist="38100" dir="2700000" algn="tl" rotWithShape="0">
                    <a:schemeClr val="accent2"/>
                  </a:outerShdw>
                </a:effectLst>
              </a:rPr>
              <a:t>03</a:t>
            </a:r>
          </a:p>
        </p:txBody>
      </p:sp>
      <p:grpSp>
        <p:nvGrpSpPr>
          <p:cNvPr id="3385" name="Google Shape;202;p14">
            <a:extLst>
              <a:ext uri="{FF2B5EF4-FFF2-40B4-BE49-F238E27FC236}">
                <a16:creationId xmlns:a16="http://schemas.microsoft.com/office/drawing/2014/main" id="{2A553917-6075-63BB-A70A-4A295F76B22D}"/>
              </a:ext>
            </a:extLst>
          </p:cNvPr>
          <p:cNvGrpSpPr/>
          <p:nvPr/>
        </p:nvGrpSpPr>
        <p:grpSpPr>
          <a:xfrm>
            <a:off x="9643936" y="2850483"/>
            <a:ext cx="813684" cy="855182"/>
            <a:chOff x="2190776" y="1361318"/>
            <a:chExt cx="630104" cy="630131"/>
          </a:xfrm>
        </p:grpSpPr>
        <p:sp>
          <p:nvSpPr>
            <p:cNvPr id="3386" name="Google Shape;203;p14">
              <a:extLst>
                <a:ext uri="{FF2B5EF4-FFF2-40B4-BE49-F238E27FC236}">
                  <a16:creationId xmlns:a16="http://schemas.microsoft.com/office/drawing/2014/main" id="{BD6DD916-FA1A-79B1-6CAE-60B484A6B6F6}"/>
                </a:ext>
              </a:extLst>
            </p:cNvPr>
            <p:cNvSpPr/>
            <p:nvPr/>
          </p:nvSpPr>
          <p:spPr>
            <a:xfrm>
              <a:off x="2200045" y="1406731"/>
              <a:ext cx="611566" cy="539305"/>
            </a:xfrm>
            <a:custGeom>
              <a:avLst/>
              <a:gdLst/>
              <a:ahLst/>
              <a:cxnLst/>
              <a:rect l="l" t="t" r="r" b="b"/>
              <a:pathLst>
                <a:path w="22961" h="20248" extrusionOk="0">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spcFirstLastPara="1" wrap="square" lIns="182850" tIns="182850" rIns="182850" bIns="182850" anchor="ctr" anchorCtr="0">
              <a:noAutofit/>
            </a:bodyPr>
            <a:lstStyle/>
            <a:p>
              <a:endParaRPr sz="3600" dirty="0"/>
            </a:p>
          </p:txBody>
        </p:sp>
        <p:sp>
          <p:nvSpPr>
            <p:cNvPr id="3387" name="Google Shape;208;p14">
              <a:extLst>
                <a:ext uri="{FF2B5EF4-FFF2-40B4-BE49-F238E27FC236}">
                  <a16:creationId xmlns:a16="http://schemas.microsoft.com/office/drawing/2014/main" id="{324C53F6-4CDA-E51A-3E67-3E4220BA9655}"/>
                </a:ext>
              </a:extLst>
            </p:cNvPr>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182850" tIns="182850" rIns="182850" bIns="182850" anchor="ctr" anchorCtr="0">
              <a:noAutofit/>
            </a:bodyPr>
            <a:lstStyle/>
            <a:p>
              <a:endParaRPr sz="3600"/>
            </a:p>
          </p:txBody>
        </p:sp>
        <p:sp>
          <p:nvSpPr>
            <p:cNvPr id="3388" name="Google Shape;209;p14">
              <a:extLst>
                <a:ext uri="{FF2B5EF4-FFF2-40B4-BE49-F238E27FC236}">
                  <a16:creationId xmlns:a16="http://schemas.microsoft.com/office/drawing/2014/main" id="{2CB353B6-7C39-AFFF-8BDD-64F56CE15B3A}"/>
                </a:ext>
              </a:extLst>
            </p:cNvPr>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182850" tIns="182850" rIns="182850" bIns="182850" anchor="ctr" anchorCtr="0">
              <a:noAutofit/>
            </a:bodyPr>
            <a:lstStyle/>
            <a:p>
              <a:endParaRPr sz="3600"/>
            </a:p>
          </p:txBody>
        </p:sp>
      </p:grpSp>
      <p:sp>
        <p:nvSpPr>
          <p:cNvPr id="3389" name="TextBox 3388">
            <a:extLst>
              <a:ext uri="{FF2B5EF4-FFF2-40B4-BE49-F238E27FC236}">
                <a16:creationId xmlns:a16="http://schemas.microsoft.com/office/drawing/2014/main" id="{1F6193C7-4A6E-4652-2E3E-A65EE6736045}"/>
              </a:ext>
            </a:extLst>
          </p:cNvPr>
          <p:cNvSpPr txBox="1"/>
          <p:nvPr/>
        </p:nvSpPr>
        <p:spPr>
          <a:xfrm>
            <a:off x="9689868" y="3002887"/>
            <a:ext cx="755784" cy="461665"/>
          </a:xfrm>
          <a:prstGeom prst="rect">
            <a:avLst/>
          </a:prstGeom>
          <a:noFill/>
        </p:spPr>
        <p:txBody>
          <a:bodyPr wrap="square" rtlCol="0">
            <a:spAutoFit/>
          </a:bodyPr>
          <a:lstStyle/>
          <a:p>
            <a:r>
              <a:rPr lang="vi-VN" sz="2400" b="1" dirty="0">
                <a:ln w="6600">
                  <a:solidFill>
                    <a:schemeClr val="accent2"/>
                  </a:solidFill>
                  <a:prstDash val="solid"/>
                </a:ln>
                <a:solidFill>
                  <a:srgbClr val="FFFFFF"/>
                </a:solidFill>
                <a:effectLst>
                  <a:outerShdw dist="38100" dir="2700000" algn="tl" rotWithShape="0">
                    <a:schemeClr val="accent2"/>
                  </a:outerShdw>
                </a:effectLst>
              </a:rPr>
              <a:t>04</a:t>
            </a:r>
          </a:p>
        </p:txBody>
      </p:sp>
      <p:grpSp>
        <p:nvGrpSpPr>
          <p:cNvPr id="3390" name="Google Shape;202;p14">
            <a:extLst>
              <a:ext uri="{FF2B5EF4-FFF2-40B4-BE49-F238E27FC236}">
                <a16:creationId xmlns:a16="http://schemas.microsoft.com/office/drawing/2014/main" id="{7877FAD3-8E43-5B9E-2E77-E883C7CB55B4}"/>
              </a:ext>
            </a:extLst>
          </p:cNvPr>
          <p:cNvGrpSpPr/>
          <p:nvPr/>
        </p:nvGrpSpPr>
        <p:grpSpPr>
          <a:xfrm>
            <a:off x="12653488" y="7692669"/>
            <a:ext cx="813684" cy="855182"/>
            <a:chOff x="2190776" y="1361318"/>
            <a:chExt cx="630104" cy="630131"/>
          </a:xfrm>
        </p:grpSpPr>
        <p:sp>
          <p:nvSpPr>
            <p:cNvPr id="3391" name="Google Shape;203;p14">
              <a:extLst>
                <a:ext uri="{FF2B5EF4-FFF2-40B4-BE49-F238E27FC236}">
                  <a16:creationId xmlns:a16="http://schemas.microsoft.com/office/drawing/2014/main" id="{552CA26F-1859-FD89-E857-7E0BA9E6D07F}"/>
                </a:ext>
              </a:extLst>
            </p:cNvPr>
            <p:cNvSpPr/>
            <p:nvPr/>
          </p:nvSpPr>
          <p:spPr>
            <a:xfrm>
              <a:off x="2200045" y="1406731"/>
              <a:ext cx="611566" cy="539305"/>
            </a:xfrm>
            <a:custGeom>
              <a:avLst/>
              <a:gdLst/>
              <a:ahLst/>
              <a:cxnLst/>
              <a:rect l="l" t="t" r="r" b="b"/>
              <a:pathLst>
                <a:path w="22961" h="20248" extrusionOk="0">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spcFirstLastPara="1" wrap="square" lIns="182850" tIns="182850" rIns="182850" bIns="182850" anchor="ctr" anchorCtr="0">
              <a:noAutofit/>
            </a:bodyPr>
            <a:lstStyle/>
            <a:p>
              <a:endParaRPr sz="3600" dirty="0"/>
            </a:p>
          </p:txBody>
        </p:sp>
        <p:sp>
          <p:nvSpPr>
            <p:cNvPr id="3392" name="Google Shape;208;p14">
              <a:extLst>
                <a:ext uri="{FF2B5EF4-FFF2-40B4-BE49-F238E27FC236}">
                  <a16:creationId xmlns:a16="http://schemas.microsoft.com/office/drawing/2014/main" id="{6D01C844-38DC-7D33-215F-DDF958C4ECAF}"/>
                </a:ext>
              </a:extLst>
            </p:cNvPr>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182850" tIns="182850" rIns="182850" bIns="182850" anchor="ctr" anchorCtr="0">
              <a:noAutofit/>
            </a:bodyPr>
            <a:lstStyle/>
            <a:p>
              <a:endParaRPr sz="3600"/>
            </a:p>
          </p:txBody>
        </p:sp>
        <p:sp>
          <p:nvSpPr>
            <p:cNvPr id="3393" name="Google Shape;209;p14">
              <a:extLst>
                <a:ext uri="{FF2B5EF4-FFF2-40B4-BE49-F238E27FC236}">
                  <a16:creationId xmlns:a16="http://schemas.microsoft.com/office/drawing/2014/main" id="{FBB4EF6B-035A-5CB4-080F-C801140DB8FF}"/>
                </a:ext>
              </a:extLst>
            </p:cNvPr>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182850" tIns="182850" rIns="182850" bIns="182850" anchor="ctr" anchorCtr="0">
              <a:noAutofit/>
            </a:bodyPr>
            <a:lstStyle/>
            <a:p>
              <a:endParaRPr sz="3600"/>
            </a:p>
          </p:txBody>
        </p:sp>
      </p:grpSp>
      <p:sp>
        <p:nvSpPr>
          <p:cNvPr id="3394" name="TextBox 3393">
            <a:extLst>
              <a:ext uri="{FF2B5EF4-FFF2-40B4-BE49-F238E27FC236}">
                <a16:creationId xmlns:a16="http://schemas.microsoft.com/office/drawing/2014/main" id="{5994CEDF-2E55-8E83-1C8E-70084DF186B7}"/>
              </a:ext>
            </a:extLst>
          </p:cNvPr>
          <p:cNvSpPr txBox="1"/>
          <p:nvPr/>
        </p:nvSpPr>
        <p:spPr>
          <a:xfrm>
            <a:off x="12699420" y="7845073"/>
            <a:ext cx="755784" cy="461665"/>
          </a:xfrm>
          <a:prstGeom prst="rect">
            <a:avLst/>
          </a:prstGeom>
          <a:noFill/>
        </p:spPr>
        <p:txBody>
          <a:bodyPr wrap="square" rtlCol="0">
            <a:spAutoFit/>
          </a:bodyPr>
          <a:lstStyle/>
          <a:p>
            <a:r>
              <a:rPr lang="vi-VN" sz="2400" b="1" dirty="0">
                <a:ln w="6600">
                  <a:solidFill>
                    <a:schemeClr val="accent2"/>
                  </a:solidFill>
                  <a:prstDash val="solid"/>
                </a:ln>
                <a:solidFill>
                  <a:srgbClr val="FFFFFF"/>
                </a:solidFill>
                <a:effectLst>
                  <a:outerShdw dist="38100" dir="2700000" algn="tl" rotWithShape="0">
                    <a:schemeClr val="accent2"/>
                  </a:outerShdw>
                </a:effectLst>
              </a:rPr>
              <a:t>05</a:t>
            </a:r>
          </a:p>
        </p:txBody>
      </p:sp>
      <p:grpSp>
        <p:nvGrpSpPr>
          <p:cNvPr id="3395" name="Google Shape;202;p14">
            <a:extLst>
              <a:ext uri="{FF2B5EF4-FFF2-40B4-BE49-F238E27FC236}">
                <a16:creationId xmlns:a16="http://schemas.microsoft.com/office/drawing/2014/main" id="{51099E30-7148-2CD7-7100-B47697866CF5}"/>
              </a:ext>
            </a:extLst>
          </p:cNvPr>
          <p:cNvGrpSpPr/>
          <p:nvPr/>
        </p:nvGrpSpPr>
        <p:grpSpPr>
          <a:xfrm>
            <a:off x="15712780" y="2804903"/>
            <a:ext cx="813684" cy="855182"/>
            <a:chOff x="2190776" y="1361318"/>
            <a:chExt cx="630104" cy="630131"/>
          </a:xfrm>
        </p:grpSpPr>
        <p:sp>
          <p:nvSpPr>
            <p:cNvPr id="3396" name="Google Shape;203;p14">
              <a:extLst>
                <a:ext uri="{FF2B5EF4-FFF2-40B4-BE49-F238E27FC236}">
                  <a16:creationId xmlns:a16="http://schemas.microsoft.com/office/drawing/2014/main" id="{FBE636BF-8F19-5EAA-2042-2D6E945C619E}"/>
                </a:ext>
              </a:extLst>
            </p:cNvPr>
            <p:cNvSpPr/>
            <p:nvPr/>
          </p:nvSpPr>
          <p:spPr>
            <a:xfrm>
              <a:off x="2200045" y="1406731"/>
              <a:ext cx="611566" cy="539305"/>
            </a:xfrm>
            <a:custGeom>
              <a:avLst/>
              <a:gdLst/>
              <a:ahLst/>
              <a:cxnLst/>
              <a:rect l="l" t="t" r="r" b="b"/>
              <a:pathLst>
                <a:path w="22961" h="20248" extrusionOk="0">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spcFirstLastPara="1" wrap="square" lIns="182850" tIns="182850" rIns="182850" bIns="182850" anchor="ctr" anchorCtr="0">
              <a:noAutofit/>
            </a:bodyPr>
            <a:lstStyle/>
            <a:p>
              <a:endParaRPr sz="3600" dirty="0"/>
            </a:p>
          </p:txBody>
        </p:sp>
        <p:sp>
          <p:nvSpPr>
            <p:cNvPr id="3397" name="Google Shape;208;p14">
              <a:extLst>
                <a:ext uri="{FF2B5EF4-FFF2-40B4-BE49-F238E27FC236}">
                  <a16:creationId xmlns:a16="http://schemas.microsoft.com/office/drawing/2014/main" id="{C985020A-E965-A060-6529-D996D30AE30B}"/>
                </a:ext>
              </a:extLst>
            </p:cNvPr>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182850" tIns="182850" rIns="182850" bIns="182850" anchor="ctr" anchorCtr="0">
              <a:noAutofit/>
            </a:bodyPr>
            <a:lstStyle/>
            <a:p>
              <a:endParaRPr sz="3600"/>
            </a:p>
          </p:txBody>
        </p:sp>
        <p:sp>
          <p:nvSpPr>
            <p:cNvPr id="3398" name="Google Shape;209;p14">
              <a:extLst>
                <a:ext uri="{FF2B5EF4-FFF2-40B4-BE49-F238E27FC236}">
                  <a16:creationId xmlns:a16="http://schemas.microsoft.com/office/drawing/2014/main" id="{D8BEE617-352C-6D1D-BDA1-AD86DA9A983E}"/>
                </a:ext>
              </a:extLst>
            </p:cNvPr>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182850" tIns="182850" rIns="182850" bIns="182850" anchor="ctr" anchorCtr="0">
              <a:noAutofit/>
            </a:bodyPr>
            <a:lstStyle/>
            <a:p>
              <a:endParaRPr sz="3600"/>
            </a:p>
          </p:txBody>
        </p:sp>
      </p:grpSp>
      <p:sp>
        <p:nvSpPr>
          <p:cNvPr id="3399" name="TextBox 3398">
            <a:extLst>
              <a:ext uri="{FF2B5EF4-FFF2-40B4-BE49-F238E27FC236}">
                <a16:creationId xmlns:a16="http://schemas.microsoft.com/office/drawing/2014/main" id="{A6B5E652-1042-62A7-8BF0-0E4EE256C6F3}"/>
              </a:ext>
            </a:extLst>
          </p:cNvPr>
          <p:cNvSpPr txBox="1"/>
          <p:nvPr/>
        </p:nvSpPr>
        <p:spPr>
          <a:xfrm>
            <a:off x="15758712" y="2957307"/>
            <a:ext cx="755784" cy="461665"/>
          </a:xfrm>
          <a:prstGeom prst="rect">
            <a:avLst/>
          </a:prstGeom>
          <a:noFill/>
        </p:spPr>
        <p:txBody>
          <a:bodyPr wrap="square" rtlCol="0">
            <a:spAutoFit/>
          </a:bodyPr>
          <a:lstStyle/>
          <a:p>
            <a:r>
              <a:rPr lang="vi-VN" sz="2400" b="1" dirty="0">
                <a:ln w="6600">
                  <a:solidFill>
                    <a:schemeClr val="accent2"/>
                  </a:solidFill>
                  <a:prstDash val="solid"/>
                </a:ln>
                <a:solidFill>
                  <a:srgbClr val="FFFFFF"/>
                </a:solidFill>
                <a:effectLst>
                  <a:outerShdw dist="38100" dir="2700000" algn="tl" rotWithShape="0">
                    <a:schemeClr val="accent2"/>
                  </a:outerShdw>
                </a:effectLst>
              </a:rPr>
              <a:t>06</a:t>
            </a:r>
          </a:p>
        </p:txBody>
      </p:sp>
    </p:spTree>
    <p:extLst>
      <p:ext uri="{BB962C8B-B14F-4D97-AF65-F5344CB8AC3E}">
        <p14:creationId xmlns:p14="http://schemas.microsoft.com/office/powerpoint/2010/main" val="409853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00"/>
                                        <p:tgtEl>
                                          <p:spTgt spid="50"/>
                                        </p:tgtEl>
                                      </p:cBhvr>
                                    </p:animEffect>
                                  </p:childTnLst>
                                </p:cTn>
                              </p:par>
                              <p:par>
                                <p:cTn id="8" presetID="22" presetClass="entr" presetSubtype="4" fill="hold" nodeType="withEffect">
                                  <p:stCondLst>
                                    <p:cond delay="0"/>
                                  </p:stCondLst>
                                  <p:childTnLst>
                                    <p:set>
                                      <p:cBhvr>
                                        <p:cTn id="9" dur="1" fill="hold">
                                          <p:stCondLst>
                                            <p:cond delay="0"/>
                                          </p:stCondLst>
                                        </p:cTn>
                                        <p:tgtEl>
                                          <p:spTgt spid="3354"/>
                                        </p:tgtEl>
                                        <p:attrNameLst>
                                          <p:attrName>style.visibility</p:attrName>
                                        </p:attrNameLst>
                                      </p:cBhvr>
                                      <p:to>
                                        <p:strVal val="visible"/>
                                      </p:to>
                                    </p:set>
                                    <p:animEffect transition="in" filter="wipe(down)">
                                      <p:cBhvr>
                                        <p:cTn id="10" dur="500"/>
                                        <p:tgtEl>
                                          <p:spTgt spid="335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down)">
                                      <p:cBhvr>
                                        <p:cTn id="13" dur="500"/>
                                        <p:tgtEl>
                                          <p:spTgt spid="51"/>
                                        </p:tgtEl>
                                      </p:cBhvr>
                                    </p:animEffect>
                                  </p:childTnLst>
                                </p:cTn>
                              </p:par>
                              <p:par>
                                <p:cTn id="14" presetID="22" presetClass="entr" presetSubtype="4" fill="hold" nodeType="withEffect">
                                  <p:stCondLst>
                                    <p:cond delay="0"/>
                                  </p:stCondLst>
                                  <p:childTnLst>
                                    <p:set>
                                      <p:cBhvr>
                                        <p:cTn id="15" dur="1" fill="hold">
                                          <p:stCondLst>
                                            <p:cond delay="0"/>
                                          </p:stCondLst>
                                        </p:cTn>
                                        <p:tgtEl>
                                          <p:spTgt spid="3178"/>
                                        </p:tgtEl>
                                        <p:attrNameLst>
                                          <p:attrName>style.visibility</p:attrName>
                                        </p:attrNameLst>
                                      </p:cBhvr>
                                      <p:to>
                                        <p:strVal val="visible"/>
                                      </p:to>
                                    </p:set>
                                    <p:animEffect transition="in" filter="wipe(down)">
                                      <p:cBhvr>
                                        <p:cTn id="16" dur="500"/>
                                        <p:tgtEl>
                                          <p:spTgt spid="3178"/>
                                        </p:tgtEl>
                                      </p:cBhvr>
                                    </p:animEffect>
                                  </p:childTnLst>
                                </p:cTn>
                              </p:par>
                              <p:par>
                                <p:cTn id="17" presetID="22" presetClass="entr" presetSubtype="4" fill="hold" nodeType="withEffect">
                                  <p:stCondLst>
                                    <p:cond delay="0"/>
                                  </p:stCondLst>
                                  <p:childTnLst>
                                    <p:set>
                                      <p:cBhvr>
                                        <p:cTn id="18" dur="1" fill="hold">
                                          <p:stCondLst>
                                            <p:cond delay="0"/>
                                          </p:stCondLst>
                                        </p:cTn>
                                        <p:tgtEl>
                                          <p:spTgt spid="3227"/>
                                        </p:tgtEl>
                                        <p:attrNameLst>
                                          <p:attrName>style.visibility</p:attrName>
                                        </p:attrNameLst>
                                      </p:cBhvr>
                                      <p:to>
                                        <p:strVal val="visible"/>
                                      </p:to>
                                    </p:set>
                                    <p:animEffect transition="in" filter="wipe(down)">
                                      <p:cBhvr>
                                        <p:cTn id="19" dur="500"/>
                                        <p:tgtEl>
                                          <p:spTgt spid="322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down)">
                                      <p:cBhvr>
                                        <p:cTn id="22" dur="500"/>
                                        <p:tgtEl>
                                          <p:spTgt spid="52"/>
                                        </p:tgtEl>
                                      </p:cBhvr>
                                    </p:animEffect>
                                  </p:childTnLst>
                                </p:cTn>
                              </p:par>
                              <p:par>
                                <p:cTn id="23" presetID="22" presetClass="entr" presetSubtype="4" fill="hold" nodeType="withEffect">
                                  <p:stCondLst>
                                    <p:cond delay="0"/>
                                  </p:stCondLst>
                                  <p:childTnLst>
                                    <p:set>
                                      <p:cBhvr>
                                        <p:cTn id="24" dur="1" fill="hold">
                                          <p:stCondLst>
                                            <p:cond delay="0"/>
                                          </p:stCondLst>
                                        </p:cTn>
                                        <p:tgtEl>
                                          <p:spTgt spid="3245"/>
                                        </p:tgtEl>
                                        <p:attrNameLst>
                                          <p:attrName>style.visibility</p:attrName>
                                        </p:attrNameLst>
                                      </p:cBhvr>
                                      <p:to>
                                        <p:strVal val="visible"/>
                                      </p:to>
                                    </p:set>
                                    <p:animEffect transition="in" filter="wipe(down)">
                                      <p:cBhvr>
                                        <p:cTn id="25" dur="500"/>
                                        <p:tgtEl>
                                          <p:spTgt spid="324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358"/>
                                        </p:tgtEl>
                                        <p:attrNameLst>
                                          <p:attrName>style.visibility</p:attrName>
                                        </p:attrNameLst>
                                      </p:cBhvr>
                                      <p:to>
                                        <p:strVal val="visible"/>
                                      </p:to>
                                    </p:set>
                                    <p:animEffect transition="in" filter="wipe(down)">
                                      <p:cBhvr>
                                        <p:cTn id="28" dur="500"/>
                                        <p:tgtEl>
                                          <p:spTgt spid="3358"/>
                                        </p:tgtEl>
                                      </p:cBhvr>
                                    </p:animEffect>
                                  </p:childTnLst>
                                </p:cTn>
                              </p:par>
                              <p:par>
                                <p:cTn id="29" presetID="22" presetClass="entr" presetSubtype="4" fill="hold" nodeType="withEffect">
                                  <p:stCondLst>
                                    <p:cond delay="0"/>
                                  </p:stCondLst>
                                  <p:childTnLst>
                                    <p:set>
                                      <p:cBhvr>
                                        <p:cTn id="30" dur="1" fill="hold">
                                          <p:stCondLst>
                                            <p:cond delay="0"/>
                                          </p:stCondLst>
                                        </p:cTn>
                                        <p:tgtEl>
                                          <p:spTgt spid="3205"/>
                                        </p:tgtEl>
                                        <p:attrNameLst>
                                          <p:attrName>style.visibility</p:attrName>
                                        </p:attrNameLst>
                                      </p:cBhvr>
                                      <p:to>
                                        <p:strVal val="visible"/>
                                      </p:to>
                                    </p:set>
                                    <p:animEffect transition="in" filter="wipe(down)">
                                      <p:cBhvr>
                                        <p:cTn id="31" dur="500"/>
                                        <p:tgtEl>
                                          <p:spTgt spid="320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363"/>
                                        </p:tgtEl>
                                        <p:attrNameLst>
                                          <p:attrName>style.visibility</p:attrName>
                                        </p:attrNameLst>
                                      </p:cBhvr>
                                      <p:to>
                                        <p:strVal val="visible"/>
                                      </p:to>
                                    </p:set>
                                    <p:animEffect transition="in" filter="wipe(down)">
                                      <p:cBhvr>
                                        <p:cTn id="34" dur="500"/>
                                        <p:tgtEl>
                                          <p:spTgt spid="3363"/>
                                        </p:tgtEl>
                                      </p:cBhvr>
                                    </p:animEffect>
                                  </p:childTnLst>
                                </p:cTn>
                              </p:par>
                              <p:par>
                                <p:cTn id="35" presetID="22" presetClass="entr" presetSubtype="4" fill="hold" nodeType="withEffect">
                                  <p:stCondLst>
                                    <p:cond delay="0"/>
                                  </p:stCondLst>
                                  <p:childTnLst>
                                    <p:set>
                                      <p:cBhvr>
                                        <p:cTn id="36" dur="1" fill="hold">
                                          <p:stCondLst>
                                            <p:cond delay="0"/>
                                          </p:stCondLst>
                                        </p:cTn>
                                        <p:tgtEl>
                                          <p:spTgt spid="3362"/>
                                        </p:tgtEl>
                                        <p:attrNameLst>
                                          <p:attrName>style.visibility</p:attrName>
                                        </p:attrNameLst>
                                      </p:cBhvr>
                                      <p:to>
                                        <p:strVal val="visible"/>
                                      </p:to>
                                    </p:set>
                                    <p:animEffect transition="in" filter="wipe(down)">
                                      <p:cBhvr>
                                        <p:cTn id="37" dur="500"/>
                                        <p:tgtEl>
                                          <p:spTgt spid="3362"/>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148"/>
                                        </p:tgtEl>
                                        <p:attrNameLst>
                                          <p:attrName>style.visibility</p:attrName>
                                        </p:attrNameLst>
                                      </p:cBhvr>
                                      <p:to>
                                        <p:strVal val="visible"/>
                                      </p:to>
                                    </p:set>
                                    <p:animEffect transition="in" filter="wipe(down)">
                                      <p:cBhvr>
                                        <p:cTn id="40" dur="500"/>
                                        <p:tgtEl>
                                          <p:spTgt spid="3148"/>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203"/>
                                        </p:tgtEl>
                                        <p:attrNameLst>
                                          <p:attrName>style.visibility</p:attrName>
                                        </p:attrNameLst>
                                      </p:cBhvr>
                                      <p:to>
                                        <p:strVal val="visible"/>
                                      </p:to>
                                    </p:set>
                                    <p:animEffect transition="in" filter="wipe(down)">
                                      <p:cBhvr>
                                        <p:cTn id="43" dur="500"/>
                                        <p:tgtEl>
                                          <p:spTgt spid="320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204"/>
                                        </p:tgtEl>
                                        <p:attrNameLst>
                                          <p:attrName>style.visibility</p:attrName>
                                        </p:attrNameLst>
                                      </p:cBhvr>
                                      <p:to>
                                        <p:strVal val="visible"/>
                                      </p:to>
                                    </p:set>
                                    <p:animEffect transition="in" filter="wipe(down)">
                                      <p:cBhvr>
                                        <p:cTn id="46" dur="500"/>
                                        <p:tgtEl>
                                          <p:spTgt spid="320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345"/>
                                        </p:tgtEl>
                                        <p:attrNameLst>
                                          <p:attrName>style.visibility</p:attrName>
                                        </p:attrNameLst>
                                      </p:cBhvr>
                                      <p:to>
                                        <p:strVal val="visible"/>
                                      </p:to>
                                    </p:set>
                                    <p:animEffect transition="in" filter="wipe(down)">
                                      <p:cBhvr>
                                        <p:cTn id="49" dur="500"/>
                                        <p:tgtEl>
                                          <p:spTgt spid="334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346"/>
                                        </p:tgtEl>
                                        <p:attrNameLst>
                                          <p:attrName>style.visibility</p:attrName>
                                        </p:attrNameLst>
                                      </p:cBhvr>
                                      <p:to>
                                        <p:strVal val="visible"/>
                                      </p:to>
                                    </p:set>
                                    <p:animEffect transition="in" filter="wipe(down)">
                                      <p:cBhvr>
                                        <p:cTn id="52" dur="500"/>
                                        <p:tgtEl>
                                          <p:spTgt spid="334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wipe(down)">
                                      <p:cBhvr>
                                        <p:cTn id="55" dur="500"/>
                                        <p:tgtEl>
                                          <p:spTgt spid="49"/>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357"/>
                                        </p:tgtEl>
                                        <p:attrNameLst>
                                          <p:attrName>style.visibility</p:attrName>
                                        </p:attrNameLst>
                                      </p:cBhvr>
                                      <p:to>
                                        <p:strVal val="visible"/>
                                      </p:to>
                                    </p:set>
                                    <p:animEffect transition="in" filter="wipe(down)">
                                      <p:cBhvr>
                                        <p:cTn id="58" dur="500"/>
                                        <p:tgtEl>
                                          <p:spTgt spid="3357"/>
                                        </p:tgtEl>
                                      </p:cBhvr>
                                    </p:animEffect>
                                  </p:childTnLst>
                                </p:cTn>
                              </p:par>
                              <p:par>
                                <p:cTn id="59" presetID="22" presetClass="entr" presetSubtype="4" fill="hold" nodeType="withEffect">
                                  <p:stCondLst>
                                    <p:cond delay="0"/>
                                  </p:stCondLst>
                                  <p:childTnLst>
                                    <p:set>
                                      <p:cBhvr>
                                        <p:cTn id="60" dur="1" fill="hold">
                                          <p:stCondLst>
                                            <p:cond delay="0"/>
                                          </p:stCondLst>
                                        </p:cTn>
                                        <p:tgtEl>
                                          <p:spTgt spid="3366"/>
                                        </p:tgtEl>
                                        <p:attrNameLst>
                                          <p:attrName>style.visibility</p:attrName>
                                        </p:attrNameLst>
                                      </p:cBhvr>
                                      <p:to>
                                        <p:strVal val="visible"/>
                                      </p:to>
                                    </p:set>
                                    <p:animEffect transition="in" filter="wipe(down)">
                                      <p:cBhvr>
                                        <p:cTn id="61" dur="500"/>
                                        <p:tgtEl>
                                          <p:spTgt spid="3366"/>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374"/>
                                        </p:tgtEl>
                                        <p:attrNameLst>
                                          <p:attrName>style.visibility</p:attrName>
                                        </p:attrNameLst>
                                      </p:cBhvr>
                                      <p:to>
                                        <p:strVal val="visible"/>
                                      </p:to>
                                    </p:set>
                                    <p:animEffect transition="in" filter="wipe(down)">
                                      <p:cBhvr>
                                        <p:cTn id="64" dur="500"/>
                                        <p:tgtEl>
                                          <p:spTgt spid="3374"/>
                                        </p:tgtEl>
                                      </p:cBhvr>
                                    </p:animEffect>
                                  </p:childTnLst>
                                </p:cTn>
                              </p:par>
                              <p:par>
                                <p:cTn id="65" presetID="22" presetClass="entr" presetSubtype="4" fill="hold" nodeType="withEffect">
                                  <p:stCondLst>
                                    <p:cond delay="0"/>
                                  </p:stCondLst>
                                  <p:childTnLst>
                                    <p:set>
                                      <p:cBhvr>
                                        <p:cTn id="66" dur="1" fill="hold">
                                          <p:stCondLst>
                                            <p:cond delay="0"/>
                                          </p:stCondLst>
                                        </p:cTn>
                                        <p:tgtEl>
                                          <p:spTgt spid="3375"/>
                                        </p:tgtEl>
                                        <p:attrNameLst>
                                          <p:attrName>style.visibility</p:attrName>
                                        </p:attrNameLst>
                                      </p:cBhvr>
                                      <p:to>
                                        <p:strVal val="visible"/>
                                      </p:to>
                                    </p:set>
                                    <p:animEffect transition="in" filter="wipe(down)">
                                      <p:cBhvr>
                                        <p:cTn id="67" dur="500"/>
                                        <p:tgtEl>
                                          <p:spTgt spid="3375"/>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3379"/>
                                        </p:tgtEl>
                                        <p:attrNameLst>
                                          <p:attrName>style.visibility</p:attrName>
                                        </p:attrNameLst>
                                      </p:cBhvr>
                                      <p:to>
                                        <p:strVal val="visible"/>
                                      </p:to>
                                    </p:set>
                                    <p:animEffect transition="in" filter="wipe(down)">
                                      <p:cBhvr>
                                        <p:cTn id="70" dur="500"/>
                                        <p:tgtEl>
                                          <p:spTgt spid="3379"/>
                                        </p:tgtEl>
                                      </p:cBhvr>
                                    </p:animEffect>
                                  </p:childTnLst>
                                </p:cTn>
                              </p:par>
                              <p:par>
                                <p:cTn id="71" presetID="22" presetClass="entr" presetSubtype="4" fill="hold" nodeType="withEffect">
                                  <p:stCondLst>
                                    <p:cond delay="0"/>
                                  </p:stCondLst>
                                  <p:childTnLst>
                                    <p:set>
                                      <p:cBhvr>
                                        <p:cTn id="72" dur="1" fill="hold">
                                          <p:stCondLst>
                                            <p:cond delay="0"/>
                                          </p:stCondLst>
                                        </p:cTn>
                                        <p:tgtEl>
                                          <p:spTgt spid="3380"/>
                                        </p:tgtEl>
                                        <p:attrNameLst>
                                          <p:attrName>style.visibility</p:attrName>
                                        </p:attrNameLst>
                                      </p:cBhvr>
                                      <p:to>
                                        <p:strVal val="visible"/>
                                      </p:to>
                                    </p:set>
                                    <p:animEffect transition="in" filter="wipe(down)">
                                      <p:cBhvr>
                                        <p:cTn id="73" dur="500"/>
                                        <p:tgtEl>
                                          <p:spTgt spid="3380"/>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3384"/>
                                        </p:tgtEl>
                                        <p:attrNameLst>
                                          <p:attrName>style.visibility</p:attrName>
                                        </p:attrNameLst>
                                      </p:cBhvr>
                                      <p:to>
                                        <p:strVal val="visible"/>
                                      </p:to>
                                    </p:set>
                                    <p:animEffect transition="in" filter="wipe(down)">
                                      <p:cBhvr>
                                        <p:cTn id="76" dur="500"/>
                                        <p:tgtEl>
                                          <p:spTgt spid="3384"/>
                                        </p:tgtEl>
                                      </p:cBhvr>
                                    </p:animEffect>
                                  </p:childTnLst>
                                </p:cTn>
                              </p:par>
                              <p:par>
                                <p:cTn id="77" presetID="22" presetClass="entr" presetSubtype="4" fill="hold" nodeType="withEffect">
                                  <p:stCondLst>
                                    <p:cond delay="0"/>
                                  </p:stCondLst>
                                  <p:childTnLst>
                                    <p:set>
                                      <p:cBhvr>
                                        <p:cTn id="78" dur="1" fill="hold">
                                          <p:stCondLst>
                                            <p:cond delay="0"/>
                                          </p:stCondLst>
                                        </p:cTn>
                                        <p:tgtEl>
                                          <p:spTgt spid="3385"/>
                                        </p:tgtEl>
                                        <p:attrNameLst>
                                          <p:attrName>style.visibility</p:attrName>
                                        </p:attrNameLst>
                                      </p:cBhvr>
                                      <p:to>
                                        <p:strVal val="visible"/>
                                      </p:to>
                                    </p:set>
                                    <p:animEffect transition="in" filter="wipe(down)">
                                      <p:cBhvr>
                                        <p:cTn id="79" dur="500"/>
                                        <p:tgtEl>
                                          <p:spTgt spid="3385"/>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389"/>
                                        </p:tgtEl>
                                        <p:attrNameLst>
                                          <p:attrName>style.visibility</p:attrName>
                                        </p:attrNameLst>
                                      </p:cBhvr>
                                      <p:to>
                                        <p:strVal val="visible"/>
                                      </p:to>
                                    </p:set>
                                    <p:animEffect transition="in" filter="wipe(down)">
                                      <p:cBhvr>
                                        <p:cTn id="82" dur="500"/>
                                        <p:tgtEl>
                                          <p:spTgt spid="3389"/>
                                        </p:tgtEl>
                                      </p:cBhvr>
                                    </p:animEffect>
                                  </p:childTnLst>
                                </p:cTn>
                              </p:par>
                              <p:par>
                                <p:cTn id="83" presetID="22" presetClass="entr" presetSubtype="4" fill="hold" nodeType="withEffect">
                                  <p:stCondLst>
                                    <p:cond delay="0"/>
                                  </p:stCondLst>
                                  <p:childTnLst>
                                    <p:set>
                                      <p:cBhvr>
                                        <p:cTn id="84" dur="1" fill="hold">
                                          <p:stCondLst>
                                            <p:cond delay="0"/>
                                          </p:stCondLst>
                                        </p:cTn>
                                        <p:tgtEl>
                                          <p:spTgt spid="3390"/>
                                        </p:tgtEl>
                                        <p:attrNameLst>
                                          <p:attrName>style.visibility</p:attrName>
                                        </p:attrNameLst>
                                      </p:cBhvr>
                                      <p:to>
                                        <p:strVal val="visible"/>
                                      </p:to>
                                    </p:set>
                                    <p:animEffect transition="in" filter="wipe(down)">
                                      <p:cBhvr>
                                        <p:cTn id="85" dur="500"/>
                                        <p:tgtEl>
                                          <p:spTgt spid="3390"/>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3394"/>
                                        </p:tgtEl>
                                        <p:attrNameLst>
                                          <p:attrName>style.visibility</p:attrName>
                                        </p:attrNameLst>
                                      </p:cBhvr>
                                      <p:to>
                                        <p:strVal val="visible"/>
                                      </p:to>
                                    </p:set>
                                    <p:animEffect transition="in" filter="wipe(down)">
                                      <p:cBhvr>
                                        <p:cTn id="88" dur="500"/>
                                        <p:tgtEl>
                                          <p:spTgt spid="3394"/>
                                        </p:tgtEl>
                                      </p:cBhvr>
                                    </p:animEffect>
                                  </p:childTnLst>
                                </p:cTn>
                              </p:par>
                              <p:par>
                                <p:cTn id="89" presetID="22" presetClass="entr" presetSubtype="4" fill="hold" nodeType="withEffect">
                                  <p:stCondLst>
                                    <p:cond delay="0"/>
                                  </p:stCondLst>
                                  <p:childTnLst>
                                    <p:set>
                                      <p:cBhvr>
                                        <p:cTn id="90" dur="1" fill="hold">
                                          <p:stCondLst>
                                            <p:cond delay="0"/>
                                          </p:stCondLst>
                                        </p:cTn>
                                        <p:tgtEl>
                                          <p:spTgt spid="3395"/>
                                        </p:tgtEl>
                                        <p:attrNameLst>
                                          <p:attrName>style.visibility</p:attrName>
                                        </p:attrNameLst>
                                      </p:cBhvr>
                                      <p:to>
                                        <p:strVal val="visible"/>
                                      </p:to>
                                    </p:set>
                                    <p:animEffect transition="in" filter="wipe(down)">
                                      <p:cBhvr>
                                        <p:cTn id="91" dur="500"/>
                                        <p:tgtEl>
                                          <p:spTgt spid="3395"/>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3399"/>
                                        </p:tgtEl>
                                        <p:attrNameLst>
                                          <p:attrName>style.visibility</p:attrName>
                                        </p:attrNameLst>
                                      </p:cBhvr>
                                      <p:to>
                                        <p:strVal val="visible"/>
                                      </p:to>
                                    </p:set>
                                    <p:animEffect transition="in" filter="wipe(down)">
                                      <p:cBhvr>
                                        <p:cTn id="94" dur="500"/>
                                        <p:tgtEl>
                                          <p:spTgt spid="3399"/>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3355"/>
                                        </p:tgtEl>
                                        <p:attrNameLst>
                                          <p:attrName>style.visibility</p:attrName>
                                        </p:attrNameLst>
                                      </p:cBhvr>
                                      <p:to>
                                        <p:strVal val="visible"/>
                                      </p:to>
                                    </p:set>
                                    <p:animEffect transition="in" filter="wipe(down)">
                                      <p:cBhvr>
                                        <p:cTn id="97" dur="500"/>
                                        <p:tgtEl>
                                          <p:spTgt spid="3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8" grpId="0"/>
      <p:bldP spid="3203" grpId="0" animBg="1"/>
      <p:bldP spid="3204" grpId="0" animBg="1"/>
      <p:bldP spid="3345" grpId="0" animBg="1"/>
      <p:bldP spid="3346" grpId="0" animBg="1"/>
      <p:bldP spid="49" grpId="0"/>
      <p:bldP spid="50" grpId="0"/>
      <p:bldP spid="51" grpId="0"/>
      <p:bldP spid="52" grpId="0"/>
      <p:bldP spid="3355" grpId="0"/>
      <p:bldP spid="3357" grpId="0" animBg="1"/>
      <p:bldP spid="3358" grpId="0"/>
      <p:bldP spid="3363" grpId="0"/>
      <p:bldP spid="3374" grpId="0"/>
      <p:bldP spid="3379" grpId="0"/>
      <p:bldP spid="3384" grpId="0"/>
      <p:bldP spid="3389" grpId="0"/>
      <p:bldP spid="3394" grpId="0"/>
      <p:bldP spid="339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02B70"/>
        </a:solidFill>
        <a:effectLst/>
      </p:bgPr>
    </p:bg>
    <p:spTree>
      <p:nvGrpSpPr>
        <p:cNvPr id="1" name=""/>
        <p:cNvGrpSpPr/>
        <p:nvPr/>
      </p:nvGrpSpPr>
      <p:grpSpPr>
        <a:xfrm>
          <a:off x="0" y="0"/>
          <a:ext cx="0" cy="0"/>
          <a:chOff x="0" y="0"/>
          <a:chExt cx="0" cy="0"/>
        </a:xfrm>
      </p:grpSpPr>
      <p:sp>
        <p:nvSpPr>
          <p:cNvPr id="2" name="AutoShape 2"/>
          <p:cNvSpPr/>
          <p:nvPr/>
        </p:nvSpPr>
        <p:spPr>
          <a:xfrm>
            <a:off x="0" y="8775001"/>
            <a:ext cx="18288000" cy="1511999"/>
          </a:xfrm>
          <a:prstGeom prst="rect">
            <a:avLst/>
          </a:prstGeom>
          <a:solidFill>
            <a:srgbClr val="F0F2F6"/>
          </a:solidFill>
        </p:spPr>
      </p:sp>
      <p:sp>
        <p:nvSpPr>
          <p:cNvPr id="3" name="TextBox 3"/>
          <p:cNvSpPr txBox="1"/>
          <p:nvPr/>
        </p:nvSpPr>
        <p:spPr>
          <a:xfrm>
            <a:off x="2569810" y="1120039"/>
            <a:ext cx="9085667" cy="3631700"/>
          </a:xfrm>
          <a:prstGeom prst="rect">
            <a:avLst/>
          </a:prstGeom>
        </p:spPr>
        <p:txBody>
          <a:bodyPr lIns="0" tIns="0" rIns="0" bIns="0" rtlCol="0" anchor="t">
            <a:spAutoFit/>
          </a:bodyPr>
          <a:lstStyle/>
          <a:p>
            <a:pPr algn="r">
              <a:lnSpc>
                <a:spcPts val="28710"/>
              </a:lnSpc>
            </a:pPr>
            <a:r>
              <a:rPr lang="en-US" sz="23925">
                <a:solidFill>
                  <a:srgbClr val="F0F2F6"/>
                </a:solidFill>
                <a:latin typeface="Anton"/>
                <a:ea typeface="Anton"/>
                <a:cs typeface="Anton"/>
                <a:sym typeface="Anton"/>
              </a:rPr>
              <a:t>05</a:t>
            </a:r>
          </a:p>
        </p:txBody>
      </p:sp>
      <p:sp>
        <p:nvSpPr>
          <p:cNvPr id="4" name="TextBox 4"/>
          <p:cNvSpPr txBox="1"/>
          <p:nvPr/>
        </p:nvSpPr>
        <p:spPr>
          <a:xfrm>
            <a:off x="7878400" y="4488950"/>
            <a:ext cx="9085667" cy="1578448"/>
          </a:xfrm>
          <a:prstGeom prst="rect">
            <a:avLst/>
          </a:prstGeom>
        </p:spPr>
        <p:txBody>
          <a:bodyPr lIns="0" tIns="0" rIns="0" bIns="0" rtlCol="0" anchor="t">
            <a:spAutoFit/>
          </a:bodyPr>
          <a:lstStyle/>
          <a:p>
            <a:pPr algn="r">
              <a:lnSpc>
                <a:spcPts val="13093"/>
              </a:lnSpc>
              <a:spcBef>
                <a:spcPct val="0"/>
              </a:spcBef>
            </a:pPr>
            <a:r>
              <a:rPr lang="en-US" sz="9352">
                <a:solidFill>
                  <a:srgbClr val="F0F2F6"/>
                </a:solidFill>
                <a:latin typeface="Anton"/>
                <a:ea typeface="Anton"/>
                <a:cs typeface="Anton"/>
                <a:sym typeface="Anton"/>
              </a:rPr>
              <a:t>KẾT QUẢ ĐẠT ĐƯỢC</a:t>
            </a:r>
          </a:p>
        </p:txBody>
      </p:sp>
      <p:grpSp>
        <p:nvGrpSpPr>
          <p:cNvPr id="5" name="Group 5"/>
          <p:cNvGrpSpPr/>
          <p:nvPr/>
        </p:nvGrpSpPr>
        <p:grpSpPr>
          <a:xfrm>
            <a:off x="8718256" y="9453173"/>
            <a:ext cx="851487" cy="155656"/>
            <a:chOff x="0" y="0"/>
            <a:chExt cx="1135316" cy="207541"/>
          </a:xfrm>
        </p:grpSpPr>
        <p:sp>
          <p:nvSpPr>
            <p:cNvPr id="6" name="Freeform 6"/>
            <p:cNvSpPr/>
            <p:nvPr/>
          </p:nvSpPr>
          <p:spPr>
            <a:xfrm>
              <a:off x="0" y="0"/>
              <a:ext cx="207541" cy="207541"/>
            </a:xfrm>
            <a:custGeom>
              <a:avLst/>
              <a:gdLst/>
              <a:ahLst/>
              <a:cxnLst/>
              <a:rect l="l" t="t" r="r" b="b"/>
              <a:pathLst>
                <a:path w="207541" h="207541">
                  <a:moveTo>
                    <a:pt x="0" y="0"/>
                  </a:moveTo>
                  <a:lnTo>
                    <a:pt x="207541" y="0"/>
                  </a:lnTo>
                  <a:lnTo>
                    <a:pt x="207541"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463887" y="0"/>
              <a:ext cx="207541" cy="207541"/>
            </a:xfrm>
            <a:custGeom>
              <a:avLst/>
              <a:gdLst/>
              <a:ahLst/>
              <a:cxnLst/>
              <a:rect l="l" t="t" r="r" b="b"/>
              <a:pathLst>
                <a:path w="207541" h="207541">
                  <a:moveTo>
                    <a:pt x="0" y="0"/>
                  </a:moveTo>
                  <a:lnTo>
                    <a:pt x="207542" y="0"/>
                  </a:lnTo>
                  <a:lnTo>
                    <a:pt x="207542"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927775" y="0"/>
              <a:ext cx="207541" cy="207541"/>
            </a:xfrm>
            <a:custGeom>
              <a:avLst/>
              <a:gdLst/>
              <a:ahLst/>
              <a:cxnLst/>
              <a:rect l="l" t="t" r="r" b="b"/>
              <a:pathLst>
                <a:path w="207541" h="207541">
                  <a:moveTo>
                    <a:pt x="0" y="0"/>
                  </a:moveTo>
                  <a:lnTo>
                    <a:pt x="207541" y="0"/>
                  </a:lnTo>
                  <a:lnTo>
                    <a:pt x="207541"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9" name="Group 9"/>
          <p:cNvGrpSpPr/>
          <p:nvPr/>
        </p:nvGrpSpPr>
        <p:grpSpPr>
          <a:xfrm>
            <a:off x="-1076916" y="1120039"/>
            <a:ext cx="7293451" cy="9258300"/>
            <a:chOff x="0" y="0"/>
            <a:chExt cx="9724601" cy="12344400"/>
          </a:xfrm>
        </p:grpSpPr>
        <p:grpSp>
          <p:nvGrpSpPr>
            <p:cNvPr id="10" name="Group 10"/>
            <p:cNvGrpSpPr/>
            <p:nvPr/>
          </p:nvGrpSpPr>
          <p:grpSpPr>
            <a:xfrm>
              <a:off x="6787577" y="505807"/>
              <a:ext cx="2937024" cy="2638890"/>
              <a:chOff x="0" y="0"/>
              <a:chExt cx="1931796" cy="1735701"/>
            </a:xfrm>
          </p:grpSpPr>
          <p:sp>
            <p:nvSpPr>
              <p:cNvPr id="11" name="Freeform 11"/>
              <p:cNvSpPr/>
              <p:nvPr/>
            </p:nvSpPr>
            <p:spPr>
              <a:xfrm>
                <a:off x="0" y="0"/>
                <a:ext cx="1931796" cy="1735702"/>
              </a:xfrm>
              <a:custGeom>
                <a:avLst/>
                <a:gdLst/>
                <a:ahLst/>
                <a:cxnLst/>
                <a:rect l="l" t="t" r="r" b="b"/>
                <a:pathLst>
                  <a:path w="1931796" h="1735702">
                    <a:moveTo>
                      <a:pt x="1807336" y="1735701"/>
                    </a:moveTo>
                    <a:lnTo>
                      <a:pt x="124460" y="1735701"/>
                    </a:lnTo>
                    <a:cubicBezTo>
                      <a:pt x="55880" y="1735701"/>
                      <a:pt x="0" y="1679821"/>
                      <a:pt x="0" y="1611241"/>
                    </a:cubicBezTo>
                    <a:lnTo>
                      <a:pt x="0" y="124460"/>
                    </a:lnTo>
                    <a:cubicBezTo>
                      <a:pt x="0" y="55880"/>
                      <a:pt x="55880" y="0"/>
                      <a:pt x="124460" y="0"/>
                    </a:cubicBezTo>
                    <a:lnTo>
                      <a:pt x="1807336" y="0"/>
                    </a:lnTo>
                    <a:cubicBezTo>
                      <a:pt x="1875916" y="0"/>
                      <a:pt x="1931796" y="55880"/>
                      <a:pt x="1931796" y="124460"/>
                    </a:cubicBezTo>
                    <a:lnTo>
                      <a:pt x="1931796" y="1611242"/>
                    </a:lnTo>
                    <a:cubicBezTo>
                      <a:pt x="1931796" y="1679821"/>
                      <a:pt x="1875916" y="1735702"/>
                      <a:pt x="1807336" y="1735702"/>
                    </a:cubicBezTo>
                    <a:close/>
                  </a:path>
                </a:pathLst>
              </a:custGeom>
              <a:solidFill>
                <a:srgbClr val="787CD1"/>
              </a:solidFill>
            </p:spPr>
          </p:sp>
        </p:grpSp>
        <p:sp>
          <p:nvSpPr>
            <p:cNvPr id="12" name="Freeform 12"/>
            <p:cNvSpPr/>
            <p:nvPr/>
          </p:nvSpPr>
          <p:spPr>
            <a:xfrm>
              <a:off x="7098992" y="841719"/>
              <a:ext cx="2314194" cy="1967065"/>
            </a:xfrm>
            <a:custGeom>
              <a:avLst/>
              <a:gdLst/>
              <a:ahLst/>
              <a:cxnLst/>
              <a:rect l="l" t="t" r="r" b="b"/>
              <a:pathLst>
                <a:path w="2314194" h="1967065">
                  <a:moveTo>
                    <a:pt x="0" y="0"/>
                  </a:moveTo>
                  <a:lnTo>
                    <a:pt x="2314194" y="0"/>
                  </a:lnTo>
                  <a:lnTo>
                    <a:pt x="2314194" y="1967065"/>
                  </a:lnTo>
                  <a:lnTo>
                    <a:pt x="0" y="19670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0" y="0"/>
              <a:ext cx="8764524" cy="12344400"/>
            </a:xfrm>
            <a:custGeom>
              <a:avLst/>
              <a:gdLst/>
              <a:ahLst/>
              <a:cxnLst/>
              <a:rect l="l" t="t" r="r" b="b"/>
              <a:pathLst>
                <a:path w="8764524" h="12344400">
                  <a:moveTo>
                    <a:pt x="0" y="0"/>
                  </a:moveTo>
                  <a:lnTo>
                    <a:pt x="8764524" y="0"/>
                  </a:lnTo>
                  <a:lnTo>
                    <a:pt x="8764524" y="12344400"/>
                  </a:lnTo>
                  <a:lnTo>
                    <a:pt x="0" y="12344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2"/>
        <p:cNvGrpSpPr/>
        <p:nvPr/>
      </p:nvGrpSpPr>
      <p:grpSpPr>
        <a:xfrm>
          <a:off x="0" y="0"/>
          <a:ext cx="0" cy="0"/>
          <a:chOff x="0" y="0"/>
          <a:chExt cx="0" cy="0"/>
        </a:xfrm>
      </p:grpSpPr>
      <p:sp>
        <p:nvSpPr>
          <p:cNvPr id="2822" name="Google Shape;2822;p31"/>
          <p:cNvSpPr txBox="1"/>
          <p:nvPr/>
        </p:nvSpPr>
        <p:spPr>
          <a:xfrm>
            <a:off x="1420500" y="822950"/>
            <a:ext cx="15447000" cy="804600"/>
          </a:xfrm>
          <a:prstGeom prst="rect">
            <a:avLst/>
          </a:prstGeom>
          <a:noFill/>
          <a:ln>
            <a:noFill/>
          </a:ln>
        </p:spPr>
        <p:txBody>
          <a:bodyPr spcFirstLastPara="1" wrap="square" lIns="182850" tIns="182850" rIns="182850" bIns="182850" anchor="ctr" anchorCtr="0">
            <a:noAutofit/>
          </a:bodyPr>
          <a:lstStyle/>
          <a:p>
            <a:pPr algn="ctr"/>
            <a:r>
              <a:rPr lang="vi-VN" sz="5000" dirty="0">
                <a:latin typeface="Fira Sans Medium"/>
                <a:ea typeface="Fira Sans Medium"/>
                <a:cs typeface="Fira Sans Medium"/>
                <a:sym typeface="Fira Sans Medium"/>
              </a:rPr>
              <a:t>KẾT QUẢ ĐẠT ĐƯỢC</a:t>
            </a:r>
            <a:endParaRPr sz="5000" dirty="0">
              <a:latin typeface="Fira Sans Medium"/>
              <a:ea typeface="Fira Sans Medium"/>
              <a:cs typeface="Fira Sans Medium"/>
              <a:sym typeface="Fira Sans Medium"/>
            </a:endParaRPr>
          </a:p>
        </p:txBody>
      </p:sp>
      <p:sp>
        <p:nvSpPr>
          <p:cNvPr id="2823" name="Google Shape;2823;p31"/>
          <p:cNvSpPr txBox="1"/>
          <p:nvPr/>
        </p:nvSpPr>
        <p:spPr>
          <a:xfrm>
            <a:off x="7020898" y="2345450"/>
            <a:ext cx="4942502" cy="563400"/>
          </a:xfrm>
          <a:prstGeom prst="rect">
            <a:avLst/>
          </a:prstGeom>
          <a:noFill/>
          <a:ln>
            <a:noFill/>
          </a:ln>
        </p:spPr>
        <p:txBody>
          <a:bodyPr spcFirstLastPara="1" wrap="square" lIns="182850" tIns="182850" rIns="182850" bIns="182850" anchor="ctr" anchorCtr="0">
            <a:noAutofit/>
          </a:bodyPr>
          <a:lstStyle/>
          <a:p>
            <a:r>
              <a:rPr lang="vi-VN" sz="3200" dirty="0">
                <a:latin typeface="Fira Sans Medium"/>
                <a:ea typeface="Fira Sans Medium"/>
                <a:cs typeface="Fira Sans Medium"/>
                <a:sym typeface="Fira Sans Medium"/>
              </a:rPr>
              <a:t>Vận dụng kiến thức</a:t>
            </a:r>
            <a:endParaRPr sz="3200" dirty="0">
              <a:latin typeface="Fira Sans Medium"/>
              <a:ea typeface="Fira Sans Medium"/>
              <a:cs typeface="Fira Sans Medium"/>
              <a:sym typeface="Fira Sans Medium"/>
            </a:endParaRPr>
          </a:p>
        </p:txBody>
      </p:sp>
      <p:sp>
        <p:nvSpPr>
          <p:cNvPr id="2824" name="Google Shape;2824;p31"/>
          <p:cNvSpPr txBox="1"/>
          <p:nvPr/>
        </p:nvSpPr>
        <p:spPr>
          <a:xfrm>
            <a:off x="6798861" y="2845930"/>
            <a:ext cx="10644094" cy="2023448"/>
          </a:xfrm>
          <a:prstGeom prst="rect">
            <a:avLst/>
          </a:prstGeom>
          <a:noFill/>
          <a:ln>
            <a:noFill/>
          </a:ln>
        </p:spPr>
        <p:txBody>
          <a:bodyPr spcFirstLastPara="1" wrap="square" lIns="182850" tIns="182850" rIns="182850" bIns="182850" anchor="ctr" anchorCtr="0">
            <a:noAutofit/>
          </a:bodyPr>
          <a:lstStyle/>
          <a:p>
            <a:pPr marL="225426" indent="339726" algn="just">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vi-VN"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website </a:t>
            </a:r>
            <a:r>
              <a:rPr lang="en-US" sz="2400" dirty="0" err="1">
                <a:latin typeface="Times New Roman" panose="02020603050405020304" pitchFamily="18" charset="0"/>
                <a:cs typeface="Times New Roman" panose="02020603050405020304" pitchFamily="18" charset="0"/>
              </a:rPr>
              <a:t>thương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r>
              <a:rPr lang="en-US" sz="2400" dirty="0">
                <a:latin typeface="Times New Roman" panose="02020603050405020304" pitchFamily="18" charset="0"/>
                <a:cs typeface="Times New Roman" panose="02020603050405020304" pitchFamily="18" charset="0"/>
              </a:rPr>
              <a:t>.</a:t>
            </a:r>
            <a:endParaRPr lang="vi-VN" sz="2400" dirty="0">
              <a:latin typeface="Times New Roman" panose="02020603050405020304" pitchFamily="18" charset="0"/>
              <a:cs typeface="Times New Roman" panose="02020603050405020304" pitchFamily="18" charset="0"/>
            </a:endParaRPr>
          </a:p>
          <a:p>
            <a:pPr marL="225426" indent="225426"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JS, Bootstrap, SQL </a:t>
            </a:r>
            <a:r>
              <a:rPr lang="en-US" sz="2400" dirty="0" err="1">
                <a:latin typeface="Times New Roman" panose="02020603050405020304" pitchFamily="18" charset="0"/>
                <a:cs typeface="Times New Roman" panose="02020603050405020304" pitchFamily="18" charset="0"/>
              </a:rPr>
              <a:t>Serrver</a:t>
            </a:r>
            <a:r>
              <a:rPr lang="en-US" sz="2400" dirty="0">
                <a:latin typeface="Times New Roman" panose="02020603050405020304" pitchFamily="18" charset="0"/>
                <a:cs typeface="Times New Roman" panose="02020603050405020304" pitchFamily="18" charset="0"/>
              </a:rPr>
              <a:t>, ASP.NET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website </a:t>
            </a:r>
            <a:r>
              <a:rPr lang="vi-VN" sz="2400" dirty="0">
                <a:latin typeface="Times New Roman" panose="02020603050405020304" pitchFamily="18" charset="0"/>
                <a:cs typeface="Times New Roman" panose="02020603050405020304" pitchFamily="18" charset="0"/>
              </a:rPr>
              <a:t>bán đồ điện tử cho công ty Nam Electronics</a:t>
            </a:r>
            <a:r>
              <a:rPr lang="en-US" sz="2400" dirty="0">
                <a:latin typeface="Times New Roman" panose="02020603050405020304" pitchFamily="18" charset="0"/>
                <a:cs typeface="Times New Roman" panose="02020603050405020304" pitchFamily="18" charset="0"/>
              </a:rPr>
              <a:t>.</a:t>
            </a:r>
            <a:endParaRPr sz="2400" dirty="0">
              <a:latin typeface="Times New Roman" panose="02020603050405020304" pitchFamily="18" charset="0"/>
              <a:ea typeface="Fira Sans"/>
              <a:cs typeface="Times New Roman" panose="02020603050405020304" pitchFamily="18" charset="0"/>
              <a:sym typeface="Fira Sans"/>
            </a:endParaRPr>
          </a:p>
        </p:txBody>
      </p:sp>
      <p:sp>
        <p:nvSpPr>
          <p:cNvPr id="2" name="Google Shape;5155;p43"/>
          <p:cNvSpPr/>
          <p:nvPr/>
        </p:nvSpPr>
        <p:spPr>
          <a:xfrm>
            <a:off x="1277264" y="3341414"/>
            <a:ext cx="4546748" cy="4142200"/>
          </a:xfrm>
          <a:custGeom>
            <a:avLst/>
            <a:gdLst/>
            <a:ahLst/>
            <a:cxnLst/>
            <a:rect l="l" t="t" r="r" b="b"/>
            <a:pathLst>
              <a:path w="70750" h="64455" extrusionOk="0">
                <a:moveTo>
                  <a:pt x="35375" y="1"/>
                </a:moveTo>
                <a:cubicBezTo>
                  <a:pt x="27125" y="1"/>
                  <a:pt x="18875" y="3144"/>
                  <a:pt x="12573" y="9430"/>
                </a:cubicBezTo>
                <a:cubicBezTo>
                  <a:pt x="0" y="22034"/>
                  <a:pt x="0" y="42429"/>
                  <a:pt x="12573" y="55001"/>
                </a:cubicBezTo>
                <a:cubicBezTo>
                  <a:pt x="18875" y="61304"/>
                  <a:pt x="27125" y="64455"/>
                  <a:pt x="35375" y="64455"/>
                </a:cubicBezTo>
                <a:cubicBezTo>
                  <a:pt x="43625" y="64455"/>
                  <a:pt x="51874" y="61304"/>
                  <a:pt x="58177" y="55001"/>
                </a:cubicBezTo>
                <a:cubicBezTo>
                  <a:pt x="70749" y="42429"/>
                  <a:pt x="70749" y="22034"/>
                  <a:pt x="58177" y="9430"/>
                </a:cubicBezTo>
                <a:cubicBezTo>
                  <a:pt x="51874" y="3144"/>
                  <a:pt x="43625" y="1"/>
                  <a:pt x="35375" y="1"/>
                </a:cubicBezTo>
                <a:close/>
              </a:path>
            </a:pathLst>
          </a:custGeom>
          <a:solidFill>
            <a:srgbClr val="EEEEEE"/>
          </a:solidFill>
          <a:ln>
            <a:noFill/>
          </a:ln>
        </p:spPr>
        <p:txBody>
          <a:bodyPr spcFirstLastPara="1" wrap="square" lIns="182850" tIns="182850" rIns="182850" bIns="182850" anchor="ctr" anchorCtr="0">
            <a:noAutofit/>
          </a:bodyPr>
          <a:lstStyle/>
          <a:p>
            <a:endParaRPr sz="3600"/>
          </a:p>
        </p:txBody>
      </p:sp>
      <p:sp>
        <p:nvSpPr>
          <p:cNvPr id="3" name="Google Shape;5156;p43"/>
          <p:cNvSpPr/>
          <p:nvPr/>
        </p:nvSpPr>
        <p:spPr>
          <a:xfrm>
            <a:off x="1216212" y="3078378"/>
            <a:ext cx="4668852" cy="4668788"/>
          </a:xfrm>
          <a:custGeom>
            <a:avLst/>
            <a:gdLst/>
            <a:ahLst/>
            <a:cxnLst/>
            <a:rect l="l" t="t" r="r" b="b"/>
            <a:pathLst>
              <a:path w="72650" h="72649" extrusionOk="0">
                <a:moveTo>
                  <a:pt x="36325" y="349"/>
                </a:moveTo>
                <a:cubicBezTo>
                  <a:pt x="56150" y="349"/>
                  <a:pt x="72301" y="16500"/>
                  <a:pt x="72301" y="36325"/>
                </a:cubicBezTo>
                <a:cubicBezTo>
                  <a:pt x="72301" y="56149"/>
                  <a:pt x="56150" y="72300"/>
                  <a:pt x="36325" y="72300"/>
                </a:cubicBezTo>
                <a:cubicBezTo>
                  <a:pt x="16500" y="72300"/>
                  <a:pt x="349" y="56149"/>
                  <a:pt x="349" y="36325"/>
                </a:cubicBezTo>
                <a:cubicBezTo>
                  <a:pt x="349" y="16500"/>
                  <a:pt x="16500" y="349"/>
                  <a:pt x="36325" y="349"/>
                </a:cubicBezTo>
                <a:close/>
                <a:moveTo>
                  <a:pt x="36325" y="0"/>
                </a:moveTo>
                <a:cubicBezTo>
                  <a:pt x="31416" y="0"/>
                  <a:pt x="26666" y="982"/>
                  <a:pt x="22200" y="2851"/>
                </a:cubicBezTo>
                <a:cubicBezTo>
                  <a:pt x="17862" y="4687"/>
                  <a:pt x="13998" y="7316"/>
                  <a:pt x="10641" y="10641"/>
                </a:cubicBezTo>
                <a:cubicBezTo>
                  <a:pt x="7316" y="13966"/>
                  <a:pt x="4687" y="17862"/>
                  <a:pt x="2851" y="22200"/>
                </a:cubicBezTo>
                <a:cubicBezTo>
                  <a:pt x="982" y="26666"/>
                  <a:pt x="0" y="31416"/>
                  <a:pt x="0" y="36325"/>
                </a:cubicBezTo>
                <a:cubicBezTo>
                  <a:pt x="0" y="41233"/>
                  <a:pt x="982" y="45984"/>
                  <a:pt x="2851" y="50449"/>
                </a:cubicBezTo>
                <a:cubicBezTo>
                  <a:pt x="4687" y="54787"/>
                  <a:pt x="7316" y="58683"/>
                  <a:pt x="10641" y="62008"/>
                </a:cubicBezTo>
                <a:cubicBezTo>
                  <a:pt x="13966" y="65333"/>
                  <a:pt x="17862" y="67962"/>
                  <a:pt x="22200" y="69799"/>
                </a:cubicBezTo>
                <a:cubicBezTo>
                  <a:pt x="26666" y="71667"/>
                  <a:pt x="31416" y="72649"/>
                  <a:pt x="36325" y="72649"/>
                </a:cubicBezTo>
                <a:cubicBezTo>
                  <a:pt x="41234" y="72649"/>
                  <a:pt x="45984" y="71667"/>
                  <a:pt x="50449" y="69799"/>
                </a:cubicBezTo>
                <a:cubicBezTo>
                  <a:pt x="54788" y="67962"/>
                  <a:pt x="58683" y="65333"/>
                  <a:pt x="62008" y="62008"/>
                </a:cubicBezTo>
                <a:cubicBezTo>
                  <a:pt x="65334" y="58683"/>
                  <a:pt x="67962" y="54787"/>
                  <a:pt x="69799" y="50449"/>
                </a:cubicBezTo>
                <a:cubicBezTo>
                  <a:pt x="71667" y="45984"/>
                  <a:pt x="72649" y="41233"/>
                  <a:pt x="72649" y="36325"/>
                </a:cubicBezTo>
                <a:cubicBezTo>
                  <a:pt x="72649" y="31416"/>
                  <a:pt x="71667" y="26666"/>
                  <a:pt x="69799" y="22200"/>
                </a:cubicBezTo>
                <a:cubicBezTo>
                  <a:pt x="67962" y="17862"/>
                  <a:pt x="65334" y="13966"/>
                  <a:pt x="62008" y="10641"/>
                </a:cubicBezTo>
                <a:cubicBezTo>
                  <a:pt x="58683" y="7316"/>
                  <a:pt x="54788" y="4687"/>
                  <a:pt x="50449" y="2851"/>
                </a:cubicBezTo>
                <a:cubicBezTo>
                  <a:pt x="45984" y="982"/>
                  <a:pt x="41234" y="0"/>
                  <a:pt x="36325" y="0"/>
                </a:cubicBezTo>
                <a:close/>
              </a:path>
            </a:pathLst>
          </a:custGeom>
          <a:solidFill>
            <a:srgbClr val="EEEEEE"/>
          </a:solidFill>
          <a:ln>
            <a:noFill/>
          </a:ln>
        </p:spPr>
        <p:txBody>
          <a:bodyPr spcFirstLastPara="1" wrap="square" lIns="182850" tIns="182850" rIns="182850" bIns="182850" anchor="ctr" anchorCtr="0">
            <a:noAutofit/>
          </a:bodyPr>
          <a:lstStyle/>
          <a:p>
            <a:endParaRPr sz="3600"/>
          </a:p>
        </p:txBody>
      </p:sp>
      <p:sp>
        <p:nvSpPr>
          <p:cNvPr id="4" name="Google Shape;5157;p43"/>
          <p:cNvSpPr/>
          <p:nvPr/>
        </p:nvSpPr>
        <p:spPr>
          <a:xfrm>
            <a:off x="499786" y="6224664"/>
            <a:ext cx="6160700" cy="1791516"/>
          </a:xfrm>
          <a:custGeom>
            <a:avLst/>
            <a:gdLst/>
            <a:ahLst/>
            <a:cxnLst/>
            <a:rect l="l" t="t" r="r" b="b"/>
            <a:pathLst>
              <a:path w="95864" h="27877" extrusionOk="0">
                <a:moveTo>
                  <a:pt x="34067" y="0"/>
                </a:moveTo>
                <a:cubicBezTo>
                  <a:pt x="32123" y="0"/>
                  <a:pt x="30166" y="426"/>
                  <a:pt x="28535" y="1459"/>
                </a:cubicBezTo>
                <a:cubicBezTo>
                  <a:pt x="26286" y="2948"/>
                  <a:pt x="24956" y="5386"/>
                  <a:pt x="22993" y="7223"/>
                </a:cubicBezTo>
                <a:cubicBezTo>
                  <a:pt x="22074" y="8046"/>
                  <a:pt x="20934" y="8490"/>
                  <a:pt x="20079" y="9313"/>
                </a:cubicBezTo>
                <a:cubicBezTo>
                  <a:pt x="19161" y="10168"/>
                  <a:pt x="18749" y="11308"/>
                  <a:pt x="17482" y="11815"/>
                </a:cubicBezTo>
                <a:cubicBezTo>
                  <a:pt x="15329" y="12638"/>
                  <a:pt x="12827" y="12543"/>
                  <a:pt x="10547" y="12797"/>
                </a:cubicBezTo>
                <a:cubicBezTo>
                  <a:pt x="8457" y="13050"/>
                  <a:pt x="6335" y="13620"/>
                  <a:pt x="4561" y="14792"/>
                </a:cubicBezTo>
                <a:cubicBezTo>
                  <a:pt x="1743" y="16724"/>
                  <a:pt x="1" y="20429"/>
                  <a:pt x="2503" y="23374"/>
                </a:cubicBezTo>
                <a:cubicBezTo>
                  <a:pt x="3548" y="24546"/>
                  <a:pt x="5036" y="25211"/>
                  <a:pt x="6556" y="25749"/>
                </a:cubicBezTo>
                <a:cubicBezTo>
                  <a:pt x="12215" y="27664"/>
                  <a:pt x="18312" y="27877"/>
                  <a:pt x="24312" y="27877"/>
                </a:cubicBezTo>
                <a:cubicBezTo>
                  <a:pt x="24961" y="27877"/>
                  <a:pt x="25609" y="27874"/>
                  <a:pt x="26255" y="27871"/>
                </a:cubicBezTo>
                <a:cubicBezTo>
                  <a:pt x="40474" y="27871"/>
                  <a:pt x="54693" y="27839"/>
                  <a:pt x="68913" y="27808"/>
                </a:cubicBezTo>
                <a:cubicBezTo>
                  <a:pt x="75722" y="27808"/>
                  <a:pt x="82689" y="27744"/>
                  <a:pt x="89023" y="25338"/>
                </a:cubicBezTo>
                <a:cubicBezTo>
                  <a:pt x="92728" y="23881"/>
                  <a:pt x="95863" y="19954"/>
                  <a:pt x="91588" y="16819"/>
                </a:cubicBezTo>
                <a:cubicBezTo>
                  <a:pt x="90226" y="15805"/>
                  <a:pt x="88548" y="15393"/>
                  <a:pt x="86901" y="14918"/>
                </a:cubicBezTo>
                <a:cubicBezTo>
                  <a:pt x="85286" y="14475"/>
                  <a:pt x="83607" y="13937"/>
                  <a:pt x="82372" y="12765"/>
                </a:cubicBezTo>
                <a:cubicBezTo>
                  <a:pt x="81074" y="11530"/>
                  <a:pt x="80345" y="9693"/>
                  <a:pt x="78762" y="8806"/>
                </a:cubicBezTo>
                <a:cubicBezTo>
                  <a:pt x="78023" y="8382"/>
                  <a:pt x="77228" y="8246"/>
                  <a:pt x="76413" y="8246"/>
                </a:cubicBezTo>
                <a:cubicBezTo>
                  <a:pt x="75098" y="8246"/>
                  <a:pt x="73731" y="8601"/>
                  <a:pt x="72460" y="8680"/>
                </a:cubicBezTo>
                <a:cubicBezTo>
                  <a:pt x="72289" y="8689"/>
                  <a:pt x="72116" y="8693"/>
                  <a:pt x="71940" y="8693"/>
                </a:cubicBezTo>
                <a:cubicBezTo>
                  <a:pt x="70228" y="8693"/>
                  <a:pt x="68325" y="8269"/>
                  <a:pt x="66918" y="7350"/>
                </a:cubicBezTo>
                <a:cubicBezTo>
                  <a:pt x="64004" y="5418"/>
                  <a:pt x="62927" y="1047"/>
                  <a:pt x="59539" y="224"/>
                </a:cubicBezTo>
                <a:cubicBezTo>
                  <a:pt x="59176" y="136"/>
                  <a:pt x="58816" y="97"/>
                  <a:pt x="58459" y="97"/>
                </a:cubicBezTo>
                <a:cubicBezTo>
                  <a:pt x="56379" y="97"/>
                  <a:pt x="54372" y="1422"/>
                  <a:pt x="52318" y="2124"/>
                </a:cubicBezTo>
                <a:cubicBezTo>
                  <a:pt x="51215" y="2512"/>
                  <a:pt x="50205" y="2666"/>
                  <a:pt x="49236" y="2666"/>
                </a:cubicBezTo>
                <a:cubicBezTo>
                  <a:pt x="47118" y="2666"/>
                  <a:pt x="45194" y="1931"/>
                  <a:pt x="42912" y="1301"/>
                </a:cubicBezTo>
                <a:cubicBezTo>
                  <a:pt x="40506" y="636"/>
                  <a:pt x="37497" y="192"/>
                  <a:pt x="35027" y="34"/>
                </a:cubicBezTo>
                <a:cubicBezTo>
                  <a:pt x="34708" y="12"/>
                  <a:pt x="34388" y="0"/>
                  <a:pt x="34067" y="0"/>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5" name="Google Shape;5158;p43"/>
          <p:cNvSpPr/>
          <p:nvPr/>
        </p:nvSpPr>
        <p:spPr>
          <a:xfrm>
            <a:off x="1727054" y="6458847"/>
            <a:ext cx="4112" cy="28534"/>
          </a:xfrm>
          <a:custGeom>
            <a:avLst/>
            <a:gdLst/>
            <a:ahLst/>
            <a:cxnLst/>
            <a:rect l="l" t="t" r="r" b="b"/>
            <a:pathLst>
              <a:path w="64" h="444" extrusionOk="0">
                <a:moveTo>
                  <a:pt x="32" y="0"/>
                </a:moveTo>
                <a:lnTo>
                  <a:pt x="32" y="0"/>
                </a:lnTo>
                <a:cubicBezTo>
                  <a:pt x="0" y="159"/>
                  <a:pt x="32" y="317"/>
                  <a:pt x="64" y="444"/>
                </a:cubicBezTo>
                <a:cubicBezTo>
                  <a:pt x="64" y="285"/>
                  <a:pt x="32" y="159"/>
                  <a:pt x="32" y="0"/>
                </a:cubicBezTo>
                <a:close/>
              </a:path>
            </a:pathLst>
          </a:custGeom>
          <a:solidFill>
            <a:srgbClr val="63A5CD"/>
          </a:solidFill>
          <a:ln>
            <a:noFill/>
          </a:ln>
        </p:spPr>
        <p:txBody>
          <a:bodyPr spcFirstLastPara="1" wrap="square" lIns="182850" tIns="182850" rIns="182850" bIns="182850" anchor="ctr" anchorCtr="0">
            <a:noAutofit/>
          </a:bodyPr>
          <a:lstStyle/>
          <a:p>
            <a:endParaRPr sz="3600"/>
          </a:p>
        </p:txBody>
      </p:sp>
      <p:sp>
        <p:nvSpPr>
          <p:cNvPr id="6" name="Google Shape;5159;p43"/>
          <p:cNvSpPr/>
          <p:nvPr/>
        </p:nvSpPr>
        <p:spPr>
          <a:xfrm>
            <a:off x="1706683" y="6462895"/>
            <a:ext cx="32646" cy="158798"/>
          </a:xfrm>
          <a:custGeom>
            <a:avLst/>
            <a:gdLst/>
            <a:ahLst/>
            <a:cxnLst/>
            <a:rect l="l" t="t" r="r" b="b"/>
            <a:pathLst>
              <a:path w="508" h="2471" extrusionOk="0">
                <a:moveTo>
                  <a:pt x="1" y="1"/>
                </a:moveTo>
                <a:lnTo>
                  <a:pt x="1" y="1"/>
                </a:lnTo>
                <a:cubicBezTo>
                  <a:pt x="32" y="824"/>
                  <a:pt x="96" y="1647"/>
                  <a:pt x="159" y="2471"/>
                </a:cubicBezTo>
                <a:lnTo>
                  <a:pt x="507" y="2439"/>
                </a:lnTo>
                <a:cubicBezTo>
                  <a:pt x="444" y="1806"/>
                  <a:pt x="412" y="1141"/>
                  <a:pt x="381" y="476"/>
                </a:cubicBezTo>
                <a:cubicBezTo>
                  <a:pt x="254" y="317"/>
                  <a:pt x="127" y="159"/>
                  <a:pt x="1" y="1"/>
                </a:cubicBezTo>
                <a:close/>
              </a:path>
            </a:pathLst>
          </a:custGeom>
          <a:solidFill>
            <a:srgbClr val="63A5CD"/>
          </a:solidFill>
          <a:ln>
            <a:noFill/>
          </a:ln>
        </p:spPr>
        <p:txBody>
          <a:bodyPr spcFirstLastPara="1" wrap="square" lIns="182850" tIns="182850" rIns="182850" bIns="182850" anchor="ctr" anchorCtr="0">
            <a:noAutofit/>
          </a:bodyPr>
          <a:lstStyle/>
          <a:p>
            <a:endParaRPr sz="3600"/>
          </a:p>
        </p:txBody>
      </p:sp>
      <p:sp>
        <p:nvSpPr>
          <p:cNvPr id="7" name="Google Shape;5160;p43"/>
          <p:cNvSpPr/>
          <p:nvPr/>
        </p:nvSpPr>
        <p:spPr>
          <a:xfrm>
            <a:off x="2437313" y="5052534"/>
            <a:ext cx="8226" cy="18380"/>
          </a:xfrm>
          <a:custGeom>
            <a:avLst/>
            <a:gdLst/>
            <a:ahLst/>
            <a:cxnLst/>
            <a:rect l="l" t="t" r="r" b="b"/>
            <a:pathLst>
              <a:path w="128" h="286" extrusionOk="0">
                <a:moveTo>
                  <a:pt x="96" y="0"/>
                </a:moveTo>
                <a:cubicBezTo>
                  <a:pt x="64" y="95"/>
                  <a:pt x="33" y="190"/>
                  <a:pt x="1" y="285"/>
                </a:cubicBezTo>
                <a:cubicBezTo>
                  <a:pt x="64" y="285"/>
                  <a:pt x="96" y="285"/>
                  <a:pt x="128" y="253"/>
                </a:cubicBezTo>
                <a:lnTo>
                  <a:pt x="96" y="0"/>
                </a:lnTo>
                <a:close/>
              </a:path>
            </a:pathLst>
          </a:custGeom>
          <a:solidFill>
            <a:srgbClr val="63A5CD"/>
          </a:solidFill>
          <a:ln>
            <a:noFill/>
          </a:ln>
        </p:spPr>
        <p:txBody>
          <a:bodyPr spcFirstLastPara="1" wrap="square" lIns="182850" tIns="182850" rIns="182850" bIns="182850" anchor="ctr" anchorCtr="0">
            <a:noAutofit/>
          </a:bodyPr>
          <a:lstStyle/>
          <a:p>
            <a:endParaRPr sz="3600"/>
          </a:p>
        </p:txBody>
      </p:sp>
      <p:sp>
        <p:nvSpPr>
          <p:cNvPr id="8" name="Google Shape;5161;p43"/>
          <p:cNvSpPr/>
          <p:nvPr/>
        </p:nvSpPr>
        <p:spPr>
          <a:xfrm>
            <a:off x="1731105" y="6487314"/>
            <a:ext cx="8226" cy="16388"/>
          </a:xfrm>
          <a:custGeom>
            <a:avLst/>
            <a:gdLst/>
            <a:ahLst/>
            <a:cxnLst/>
            <a:rect l="l" t="t" r="r" b="b"/>
            <a:pathLst>
              <a:path w="128" h="255" extrusionOk="0">
                <a:moveTo>
                  <a:pt x="1" y="1"/>
                </a:moveTo>
                <a:cubicBezTo>
                  <a:pt x="1" y="32"/>
                  <a:pt x="1" y="64"/>
                  <a:pt x="1" y="96"/>
                </a:cubicBezTo>
                <a:cubicBezTo>
                  <a:pt x="32" y="127"/>
                  <a:pt x="64" y="191"/>
                  <a:pt x="127" y="254"/>
                </a:cubicBezTo>
                <a:cubicBezTo>
                  <a:pt x="64" y="159"/>
                  <a:pt x="32" y="64"/>
                  <a:pt x="1" y="1"/>
                </a:cubicBezTo>
                <a:close/>
              </a:path>
            </a:pathLst>
          </a:custGeom>
          <a:solidFill>
            <a:srgbClr val="7AC6E5"/>
          </a:solidFill>
          <a:ln>
            <a:noFill/>
          </a:ln>
        </p:spPr>
        <p:txBody>
          <a:bodyPr spcFirstLastPara="1" wrap="square" lIns="182850" tIns="182850" rIns="182850" bIns="182850" anchor="ctr" anchorCtr="0">
            <a:noAutofit/>
          </a:bodyPr>
          <a:lstStyle/>
          <a:p>
            <a:endParaRPr sz="3600"/>
          </a:p>
        </p:txBody>
      </p:sp>
      <p:sp>
        <p:nvSpPr>
          <p:cNvPr id="9" name="Google Shape;5162;p43"/>
          <p:cNvSpPr/>
          <p:nvPr/>
        </p:nvSpPr>
        <p:spPr>
          <a:xfrm>
            <a:off x="1946841" y="4069537"/>
            <a:ext cx="543490" cy="759162"/>
          </a:xfrm>
          <a:custGeom>
            <a:avLst/>
            <a:gdLst/>
            <a:ahLst/>
            <a:cxnLst/>
            <a:rect l="l" t="t" r="r" b="b"/>
            <a:pathLst>
              <a:path w="8457" h="11813" extrusionOk="0">
                <a:moveTo>
                  <a:pt x="4339" y="0"/>
                </a:moveTo>
                <a:cubicBezTo>
                  <a:pt x="3706" y="1267"/>
                  <a:pt x="3104" y="2597"/>
                  <a:pt x="2566" y="3990"/>
                </a:cubicBezTo>
                <a:cubicBezTo>
                  <a:pt x="1616" y="6429"/>
                  <a:pt x="761" y="8994"/>
                  <a:pt x="1" y="11813"/>
                </a:cubicBezTo>
                <a:cubicBezTo>
                  <a:pt x="159" y="11686"/>
                  <a:pt x="317" y="11591"/>
                  <a:pt x="507" y="11464"/>
                </a:cubicBezTo>
                <a:cubicBezTo>
                  <a:pt x="666" y="11369"/>
                  <a:pt x="824" y="11274"/>
                  <a:pt x="1014" y="11148"/>
                </a:cubicBezTo>
                <a:cubicBezTo>
                  <a:pt x="3294" y="9564"/>
                  <a:pt x="5764" y="8266"/>
                  <a:pt x="8330" y="7252"/>
                </a:cubicBezTo>
                <a:cubicBezTo>
                  <a:pt x="8425" y="6809"/>
                  <a:pt x="8456" y="6366"/>
                  <a:pt x="8298" y="5890"/>
                </a:cubicBezTo>
                <a:cubicBezTo>
                  <a:pt x="7886" y="4624"/>
                  <a:pt x="6904" y="4750"/>
                  <a:pt x="6144" y="3990"/>
                </a:cubicBezTo>
                <a:cubicBezTo>
                  <a:pt x="5258" y="3104"/>
                  <a:pt x="6018" y="1330"/>
                  <a:pt x="5004" y="443"/>
                </a:cubicBezTo>
                <a:cubicBezTo>
                  <a:pt x="4783" y="253"/>
                  <a:pt x="4529" y="127"/>
                  <a:pt x="4339" y="0"/>
                </a:cubicBezTo>
                <a:close/>
              </a:path>
            </a:pathLst>
          </a:custGeom>
          <a:solidFill>
            <a:srgbClr val="30475E"/>
          </a:solidFill>
          <a:ln>
            <a:noFill/>
          </a:ln>
        </p:spPr>
        <p:txBody>
          <a:bodyPr spcFirstLastPara="1" wrap="square" lIns="182850" tIns="182850" rIns="182850" bIns="182850" anchor="ctr" anchorCtr="0">
            <a:noAutofit/>
          </a:bodyPr>
          <a:lstStyle/>
          <a:p>
            <a:endParaRPr sz="3600"/>
          </a:p>
        </p:txBody>
      </p:sp>
      <p:sp>
        <p:nvSpPr>
          <p:cNvPr id="10" name="Google Shape;5163;p43"/>
          <p:cNvSpPr/>
          <p:nvPr/>
        </p:nvSpPr>
        <p:spPr>
          <a:xfrm>
            <a:off x="1472631" y="4055721"/>
            <a:ext cx="730694" cy="1198350"/>
          </a:xfrm>
          <a:custGeom>
            <a:avLst/>
            <a:gdLst/>
            <a:ahLst/>
            <a:cxnLst/>
            <a:rect l="l" t="t" r="r" b="b"/>
            <a:pathLst>
              <a:path w="11370" h="18647" extrusionOk="0">
                <a:moveTo>
                  <a:pt x="10786" y="1"/>
                </a:moveTo>
                <a:cubicBezTo>
                  <a:pt x="9666" y="1"/>
                  <a:pt x="8685" y="956"/>
                  <a:pt x="7981" y="1957"/>
                </a:cubicBezTo>
                <a:cubicBezTo>
                  <a:pt x="7443" y="2717"/>
                  <a:pt x="6715" y="2812"/>
                  <a:pt x="5923" y="2844"/>
                </a:cubicBezTo>
                <a:cubicBezTo>
                  <a:pt x="5670" y="2844"/>
                  <a:pt x="5415" y="2833"/>
                  <a:pt x="5164" y="2833"/>
                </a:cubicBezTo>
                <a:cubicBezTo>
                  <a:pt x="4250" y="2833"/>
                  <a:pt x="3393" y="2970"/>
                  <a:pt x="2946" y="4237"/>
                </a:cubicBezTo>
                <a:cubicBezTo>
                  <a:pt x="2281" y="6042"/>
                  <a:pt x="3073" y="7879"/>
                  <a:pt x="1616" y="9431"/>
                </a:cubicBezTo>
                <a:cubicBezTo>
                  <a:pt x="1014" y="10032"/>
                  <a:pt x="254" y="10539"/>
                  <a:pt x="1" y="11363"/>
                </a:cubicBezTo>
                <a:cubicBezTo>
                  <a:pt x="2218" y="13421"/>
                  <a:pt x="4118" y="15923"/>
                  <a:pt x="5448" y="18646"/>
                </a:cubicBezTo>
                <a:cubicBezTo>
                  <a:pt x="5891" y="16525"/>
                  <a:pt x="6335" y="14561"/>
                  <a:pt x="6841" y="12661"/>
                </a:cubicBezTo>
                <a:lnTo>
                  <a:pt x="6746" y="12566"/>
                </a:lnTo>
                <a:lnTo>
                  <a:pt x="6841" y="12471"/>
                </a:lnTo>
                <a:cubicBezTo>
                  <a:pt x="6620" y="9209"/>
                  <a:pt x="5828" y="6042"/>
                  <a:pt x="4466" y="3065"/>
                </a:cubicBezTo>
                <a:lnTo>
                  <a:pt x="4783" y="2907"/>
                </a:lnTo>
                <a:cubicBezTo>
                  <a:pt x="6049" y="5694"/>
                  <a:pt x="6841" y="8607"/>
                  <a:pt x="7126" y="11648"/>
                </a:cubicBezTo>
                <a:cubicBezTo>
                  <a:pt x="7886" y="8924"/>
                  <a:pt x="8710" y="6454"/>
                  <a:pt x="9628" y="4079"/>
                </a:cubicBezTo>
                <a:cubicBezTo>
                  <a:pt x="10166" y="2685"/>
                  <a:pt x="10768" y="1355"/>
                  <a:pt x="11370" y="88"/>
                </a:cubicBezTo>
                <a:cubicBezTo>
                  <a:pt x="11172" y="28"/>
                  <a:pt x="10977" y="1"/>
                  <a:pt x="10786" y="1"/>
                </a:cubicBezTo>
                <a:close/>
              </a:path>
            </a:pathLst>
          </a:custGeom>
          <a:solidFill>
            <a:srgbClr val="30475E"/>
          </a:solidFill>
          <a:ln>
            <a:noFill/>
          </a:ln>
        </p:spPr>
        <p:txBody>
          <a:bodyPr spcFirstLastPara="1" wrap="square" lIns="182850" tIns="182850" rIns="182850" bIns="182850" anchor="ctr" anchorCtr="0">
            <a:noAutofit/>
          </a:bodyPr>
          <a:lstStyle/>
          <a:p>
            <a:endParaRPr sz="3600"/>
          </a:p>
        </p:txBody>
      </p:sp>
      <p:sp>
        <p:nvSpPr>
          <p:cNvPr id="11" name="Google Shape;5164;p43"/>
          <p:cNvSpPr/>
          <p:nvPr/>
        </p:nvSpPr>
        <p:spPr>
          <a:xfrm>
            <a:off x="1720950" y="5530794"/>
            <a:ext cx="584168" cy="928116"/>
          </a:xfrm>
          <a:custGeom>
            <a:avLst/>
            <a:gdLst/>
            <a:ahLst/>
            <a:cxnLst/>
            <a:rect l="l" t="t" r="r" b="b"/>
            <a:pathLst>
              <a:path w="9090" h="14442" extrusionOk="0">
                <a:moveTo>
                  <a:pt x="9089" y="0"/>
                </a:moveTo>
                <a:cubicBezTo>
                  <a:pt x="5922" y="855"/>
                  <a:pt x="2977" y="2407"/>
                  <a:pt x="507" y="4529"/>
                </a:cubicBezTo>
                <a:cubicBezTo>
                  <a:pt x="127" y="7949"/>
                  <a:pt x="0" y="11274"/>
                  <a:pt x="127" y="14441"/>
                </a:cubicBezTo>
                <a:cubicBezTo>
                  <a:pt x="285" y="13618"/>
                  <a:pt x="1394" y="12605"/>
                  <a:pt x="1742" y="12066"/>
                </a:cubicBezTo>
                <a:cubicBezTo>
                  <a:pt x="2756" y="10546"/>
                  <a:pt x="3927" y="9374"/>
                  <a:pt x="5257" y="8171"/>
                </a:cubicBezTo>
                <a:cubicBezTo>
                  <a:pt x="5859" y="7633"/>
                  <a:pt x="6366" y="6872"/>
                  <a:pt x="6207" y="6081"/>
                </a:cubicBezTo>
                <a:cubicBezTo>
                  <a:pt x="6112" y="5574"/>
                  <a:pt x="5764" y="5162"/>
                  <a:pt x="5732" y="4656"/>
                </a:cubicBezTo>
                <a:cubicBezTo>
                  <a:pt x="5606" y="3231"/>
                  <a:pt x="7253" y="2534"/>
                  <a:pt x="8139" y="1774"/>
                </a:cubicBezTo>
                <a:cubicBezTo>
                  <a:pt x="8773" y="1235"/>
                  <a:pt x="9026" y="634"/>
                  <a:pt x="9089" y="0"/>
                </a:cubicBezTo>
                <a:close/>
              </a:path>
            </a:pathLst>
          </a:custGeom>
          <a:solidFill>
            <a:srgbClr val="30475E"/>
          </a:solidFill>
          <a:ln>
            <a:noFill/>
          </a:ln>
        </p:spPr>
        <p:txBody>
          <a:bodyPr spcFirstLastPara="1" wrap="square" lIns="182850" tIns="182850" rIns="182850" bIns="182850" anchor="ctr" anchorCtr="0">
            <a:noAutofit/>
          </a:bodyPr>
          <a:lstStyle/>
          <a:p>
            <a:endParaRPr sz="3600"/>
          </a:p>
        </p:txBody>
      </p:sp>
      <p:sp>
        <p:nvSpPr>
          <p:cNvPr id="12" name="Google Shape;5165;p43"/>
          <p:cNvSpPr/>
          <p:nvPr/>
        </p:nvSpPr>
        <p:spPr>
          <a:xfrm>
            <a:off x="1755524" y="5070851"/>
            <a:ext cx="681852" cy="720474"/>
          </a:xfrm>
          <a:custGeom>
            <a:avLst/>
            <a:gdLst/>
            <a:ahLst/>
            <a:cxnLst/>
            <a:rect l="l" t="t" r="r" b="b"/>
            <a:pathLst>
              <a:path w="10610" h="11211" extrusionOk="0">
                <a:moveTo>
                  <a:pt x="10610" y="0"/>
                </a:moveTo>
                <a:lnTo>
                  <a:pt x="10610" y="0"/>
                </a:lnTo>
                <a:cubicBezTo>
                  <a:pt x="7316" y="570"/>
                  <a:pt x="4054" y="1805"/>
                  <a:pt x="1236" y="3610"/>
                </a:cubicBezTo>
                <a:cubicBezTo>
                  <a:pt x="1109" y="4275"/>
                  <a:pt x="982" y="4909"/>
                  <a:pt x="856" y="5606"/>
                </a:cubicBezTo>
                <a:cubicBezTo>
                  <a:pt x="507" y="7506"/>
                  <a:pt x="222" y="9374"/>
                  <a:pt x="1" y="11211"/>
                </a:cubicBezTo>
                <a:cubicBezTo>
                  <a:pt x="2503" y="9121"/>
                  <a:pt x="5416" y="7601"/>
                  <a:pt x="8583" y="6777"/>
                </a:cubicBezTo>
                <a:cubicBezTo>
                  <a:pt x="8551" y="6239"/>
                  <a:pt x="8425" y="5637"/>
                  <a:pt x="8298" y="5004"/>
                </a:cubicBezTo>
                <a:cubicBezTo>
                  <a:pt x="7918" y="3230"/>
                  <a:pt x="9565" y="2122"/>
                  <a:pt x="10293" y="760"/>
                </a:cubicBezTo>
                <a:cubicBezTo>
                  <a:pt x="10451" y="507"/>
                  <a:pt x="10546" y="253"/>
                  <a:pt x="10610" y="0"/>
                </a:cubicBezTo>
                <a:close/>
              </a:path>
            </a:pathLst>
          </a:custGeom>
          <a:solidFill>
            <a:srgbClr val="30475E"/>
          </a:solidFill>
          <a:ln>
            <a:noFill/>
          </a:ln>
        </p:spPr>
        <p:txBody>
          <a:bodyPr spcFirstLastPara="1" wrap="square" lIns="182850" tIns="182850" rIns="182850" bIns="182850" anchor="ctr" anchorCtr="0">
            <a:noAutofit/>
          </a:bodyPr>
          <a:lstStyle/>
          <a:p>
            <a:endParaRPr sz="3600"/>
          </a:p>
        </p:txBody>
      </p:sp>
      <p:sp>
        <p:nvSpPr>
          <p:cNvPr id="13" name="Google Shape;5166;p43"/>
          <p:cNvSpPr/>
          <p:nvPr/>
        </p:nvSpPr>
        <p:spPr>
          <a:xfrm>
            <a:off x="1840997" y="4564057"/>
            <a:ext cx="633010" cy="710386"/>
          </a:xfrm>
          <a:custGeom>
            <a:avLst/>
            <a:gdLst/>
            <a:ahLst/>
            <a:cxnLst/>
            <a:rect l="l" t="t" r="r" b="b"/>
            <a:pathLst>
              <a:path w="9850" h="11054" extrusionOk="0">
                <a:moveTo>
                  <a:pt x="9850" y="1"/>
                </a:moveTo>
                <a:lnTo>
                  <a:pt x="9850" y="1"/>
                </a:lnTo>
                <a:cubicBezTo>
                  <a:pt x="7380" y="982"/>
                  <a:pt x="5036" y="2249"/>
                  <a:pt x="2851" y="3738"/>
                </a:cubicBezTo>
                <a:cubicBezTo>
                  <a:pt x="2661" y="3864"/>
                  <a:pt x="2471" y="3991"/>
                  <a:pt x="2344" y="4086"/>
                </a:cubicBezTo>
                <a:cubicBezTo>
                  <a:pt x="2028" y="4276"/>
                  <a:pt x="1774" y="4434"/>
                  <a:pt x="1489" y="4688"/>
                </a:cubicBezTo>
                <a:cubicBezTo>
                  <a:pt x="951" y="6683"/>
                  <a:pt x="476" y="8773"/>
                  <a:pt x="1" y="11053"/>
                </a:cubicBezTo>
                <a:cubicBezTo>
                  <a:pt x="2851" y="9280"/>
                  <a:pt x="6050" y="8076"/>
                  <a:pt x="9343" y="7506"/>
                </a:cubicBezTo>
                <a:lnTo>
                  <a:pt x="9375" y="7601"/>
                </a:lnTo>
                <a:cubicBezTo>
                  <a:pt x="9470" y="7126"/>
                  <a:pt x="9438" y="6651"/>
                  <a:pt x="9216" y="6208"/>
                </a:cubicBezTo>
                <a:cubicBezTo>
                  <a:pt x="8710" y="5131"/>
                  <a:pt x="7570" y="4624"/>
                  <a:pt x="8076" y="3294"/>
                </a:cubicBezTo>
                <a:cubicBezTo>
                  <a:pt x="8488" y="2217"/>
                  <a:pt x="9407" y="1141"/>
                  <a:pt x="9850" y="1"/>
                </a:cubicBezTo>
                <a:close/>
              </a:path>
            </a:pathLst>
          </a:custGeom>
          <a:solidFill>
            <a:srgbClr val="30475E"/>
          </a:solidFill>
          <a:ln>
            <a:noFill/>
          </a:ln>
        </p:spPr>
        <p:txBody>
          <a:bodyPr spcFirstLastPara="1" wrap="square" lIns="182850" tIns="182850" rIns="182850" bIns="182850" anchor="ctr" anchorCtr="0">
            <a:noAutofit/>
          </a:bodyPr>
          <a:lstStyle/>
          <a:p>
            <a:endParaRPr sz="3600"/>
          </a:p>
        </p:txBody>
      </p:sp>
      <p:sp>
        <p:nvSpPr>
          <p:cNvPr id="14" name="Google Shape;5167;p43"/>
          <p:cNvSpPr/>
          <p:nvPr/>
        </p:nvSpPr>
        <p:spPr>
          <a:xfrm>
            <a:off x="1348471" y="4812377"/>
            <a:ext cx="468170" cy="1650582"/>
          </a:xfrm>
          <a:custGeom>
            <a:avLst/>
            <a:gdLst/>
            <a:ahLst/>
            <a:cxnLst/>
            <a:rect l="l" t="t" r="r" b="b"/>
            <a:pathLst>
              <a:path w="7285" h="25684" extrusionOk="0">
                <a:moveTo>
                  <a:pt x="1838" y="0"/>
                </a:moveTo>
                <a:cubicBezTo>
                  <a:pt x="1774" y="380"/>
                  <a:pt x="1774" y="792"/>
                  <a:pt x="1838" y="1204"/>
                </a:cubicBezTo>
                <a:cubicBezTo>
                  <a:pt x="1901" y="1900"/>
                  <a:pt x="2028" y="2629"/>
                  <a:pt x="2249" y="3294"/>
                </a:cubicBezTo>
                <a:cubicBezTo>
                  <a:pt x="2471" y="4022"/>
                  <a:pt x="2978" y="4782"/>
                  <a:pt x="2883" y="5574"/>
                </a:cubicBezTo>
                <a:cubicBezTo>
                  <a:pt x="2819" y="6302"/>
                  <a:pt x="2249" y="6841"/>
                  <a:pt x="1711" y="7379"/>
                </a:cubicBezTo>
                <a:cubicBezTo>
                  <a:pt x="634" y="8456"/>
                  <a:pt x="191" y="10134"/>
                  <a:pt x="793" y="11591"/>
                </a:cubicBezTo>
                <a:cubicBezTo>
                  <a:pt x="1204" y="12509"/>
                  <a:pt x="2249" y="13491"/>
                  <a:pt x="1964" y="14600"/>
                </a:cubicBezTo>
                <a:cubicBezTo>
                  <a:pt x="1838" y="15201"/>
                  <a:pt x="1268" y="15581"/>
                  <a:pt x="983" y="16120"/>
                </a:cubicBezTo>
                <a:cubicBezTo>
                  <a:pt x="1" y="17861"/>
                  <a:pt x="1426" y="19952"/>
                  <a:pt x="2344" y="21345"/>
                </a:cubicBezTo>
                <a:cubicBezTo>
                  <a:pt x="3358" y="22865"/>
                  <a:pt x="4466" y="24259"/>
                  <a:pt x="5575" y="25684"/>
                </a:cubicBezTo>
                <a:cubicBezTo>
                  <a:pt x="5448" y="22517"/>
                  <a:pt x="5575" y="19223"/>
                  <a:pt x="5923" y="15835"/>
                </a:cubicBezTo>
                <a:lnTo>
                  <a:pt x="5828" y="15835"/>
                </a:lnTo>
                <a:cubicBezTo>
                  <a:pt x="5638" y="14948"/>
                  <a:pt x="5321" y="14061"/>
                  <a:pt x="4846" y="13269"/>
                </a:cubicBezTo>
                <a:cubicBezTo>
                  <a:pt x="4308" y="12319"/>
                  <a:pt x="3611" y="11496"/>
                  <a:pt x="2914" y="10704"/>
                </a:cubicBezTo>
                <a:cubicBezTo>
                  <a:pt x="2408" y="10103"/>
                  <a:pt x="1869" y="9533"/>
                  <a:pt x="1331" y="8962"/>
                </a:cubicBezTo>
                <a:lnTo>
                  <a:pt x="1584" y="8741"/>
                </a:lnTo>
                <a:cubicBezTo>
                  <a:pt x="2123" y="9311"/>
                  <a:pt x="2661" y="9881"/>
                  <a:pt x="3168" y="10483"/>
                </a:cubicBezTo>
                <a:cubicBezTo>
                  <a:pt x="3865" y="11274"/>
                  <a:pt x="4593" y="12129"/>
                  <a:pt x="5163" y="13111"/>
                </a:cubicBezTo>
                <a:cubicBezTo>
                  <a:pt x="5511" y="13713"/>
                  <a:pt x="5796" y="14378"/>
                  <a:pt x="6018" y="15075"/>
                </a:cubicBezTo>
                <a:cubicBezTo>
                  <a:pt x="6208" y="13269"/>
                  <a:pt x="6493" y="11433"/>
                  <a:pt x="6841" y="9533"/>
                </a:cubicBezTo>
                <a:cubicBezTo>
                  <a:pt x="6968" y="8836"/>
                  <a:pt x="7126" y="8107"/>
                  <a:pt x="7253" y="7442"/>
                </a:cubicBezTo>
                <a:lnTo>
                  <a:pt x="7253" y="7411"/>
                </a:lnTo>
                <a:cubicBezTo>
                  <a:pt x="7253" y="7411"/>
                  <a:pt x="7253" y="7379"/>
                  <a:pt x="7285" y="7347"/>
                </a:cubicBezTo>
                <a:lnTo>
                  <a:pt x="7285" y="7347"/>
                </a:lnTo>
                <a:lnTo>
                  <a:pt x="7221" y="7379"/>
                </a:lnTo>
                <a:cubicBezTo>
                  <a:pt x="5923" y="4592"/>
                  <a:pt x="4055" y="2059"/>
                  <a:pt x="1838" y="0"/>
                </a:cubicBezTo>
                <a:close/>
              </a:path>
            </a:pathLst>
          </a:custGeom>
          <a:solidFill>
            <a:srgbClr val="30475E"/>
          </a:solidFill>
          <a:ln>
            <a:noFill/>
          </a:ln>
        </p:spPr>
        <p:txBody>
          <a:bodyPr spcFirstLastPara="1" wrap="square" lIns="182850" tIns="182850" rIns="182850" bIns="182850" anchor="ctr" anchorCtr="0">
            <a:noAutofit/>
          </a:bodyPr>
          <a:lstStyle/>
          <a:p>
            <a:endParaRPr sz="3600"/>
          </a:p>
        </p:txBody>
      </p:sp>
      <p:sp>
        <p:nvSpPr>
          <p:cNvPr id="15" name="Google Shape;5168;p43"/>
          <p:cNvSpPr/>
          <p:nvPr/>
        </p:nvSpPr>
        <p:spPr>
          <a:xfrm>
            <a:off x="1698520" y="5807584"/>
            <a:ext cx="55076" cy="685900"/>
          </a:xfrm>
          <a:custGeom>
            <a:avLst/>
            <a:gdLst/>
            <a:ahLst/>
            <a:cxnLst/>
            <a:rect l="l" t="t" r="r" b="b"/>
            <a:pathLst>
              <a:path w="857" h="10673" extrusionOk="0">
                <a:moveTo>
                  <a:pt x="666" y="0"/>
                </a:moveTo>
                <a:cubicBezTo>
                  <a:pt x="698" y="95"/>
                  <a:pt x="729" y="190"/>
                  <a:pt x="729" y="285"/>
                </a:cubicBezTo>
                <a:lnTo>
                  <a:pt x="476" y="349"/>
                </a:lnTo>
                <a:cubicBezTo>
                  <a:pt x="128" y="3737"/>
                  <a:pt x="1" y="7031"/>
                  <a:pt x="128" y="10198"/>
                </a:cubicBezTo>
                <a:cubicBezTo>
                  <a:pt x="254" y="10356"/>
                  <a:pt x="381" y="10514"/>
                  <a:pt x="508" y="10673"/>
                </a:cubicBezTo>
                <a:cubicBezTo>
                  <a:pt x="508" y="10641"/>
                  <a:pt x="508" y="10609"/>
                  <a:pt x="508" y="10578"/>
                </a:cubicBezTo>
                <a:cubicBezTo>
                  <a:pt x="444" y="10419"/>
                  <a:pt x="444" y="10293"/>
                  <a:pt x="476" y="10134"/>
                </a:cubicBezTo>
                <a:cubicBezTo>
                  <a:pt x="349" y="6967"/>
                  <a:pt x="476" y="3642"/>
                  <a:pt x="856" y="222"/>
                </a:cubicBezTo>
                <a:lnTo>
                  <a:pt x="666" y="0"/>
                </a:lnTo>
                <a:close/>
              </a:path>
            </a:pathLst>
          </a:custGeom>
          <a:solidFill>
            <a:srgbClr val="263C4C"/>
          </a:solidFill>
          <a:ln>
            <a:noFill/>
          </a:ln>
        </p:spPr>
        <p:txBody>
          <a:bodyPr spcFirstLastPara="1" wrap="square" lIns="182850" tIns="182850" rIns="182850" bIns="182850" anchor="ctr" anchorCtr="0">
            <a:noAutofit/>
          </a:bodyPr>
          <a:lstStyle/>
          <a:p>
            <a:endParaRPr sz="3600"/>
          </a:p>
        </p:txBody>
      </p:sp>
      <p:sp>
        <p:nvSpPr>
          <p:cNvPr id="16" name="Google Shape;5169;p43"/>
          <p:cNvSpPr/>
          <p:nvPr/>
        </p:nvSpPr>
        <p:spPr>
          <a:xfrm>
            <a:off x="1906161" y="4857105"/>
            <a:ext cx="8162" cy="12274"/>
          </a:xfrm>
          <a:custGeom>
            <a:avLst/>
            <a:gdLst/>
            <a:ahLst/>
            <a:cxnLst/>
            <a:rect l="l" t="t" r="r" b="b"/>
            <a:pathLst>
              <a:path w="127" h="191" extrusionOk="0">
                <a:moveTo>
                  <a:pt x="95" y="1"/>
                </a:moveTo>
                <a:lnTo>
                  <a:pt x="0" y="96"/>
                </a:lnTo>
                <a:lnTo>
                  <a:pt x="95" y="191"/>
                </a:lnTo>
                <a:cubicBezTo>
                  <a:pt x="95" y="159"/>
                  <a:pt x="127" y="96"/>
                  <a:pt x="127" y="33"/>
                </a:cubicBezTo>
                <a:lnTo>
                  <a:pt x="95" y="33"/>
                </a:lnTo>
                <a:cubicBezTo>
                  <a:pt x="95" y="33"/>
                  <a:pt x="95" y="1"/>
                  <a:pt x="95" y="1"/>
                </a:cubicBezTo>
                <a:close/>
              </a:path>
            </a:pathLst>
          </a:custGeom>
          <a:solidFill>
            <a:srgbClr val="30475E"/>
          </a:solidFill>
          <a:ln>
            <a:noFill/>
          </a:ln>
        </p:spPr>
        <p:txBody>
          <a:bodyPr spcFirstLastPara="1" wrap="square" lIns="182850" tIns="182850" rIns="182850" bIns="182850" anchor="ctr" anchorCtr="0">
            <a:noAutofit/>
          </a:bodyPr>
          <a:lstStyle/>
          <a:p>
            <a:endParaRPr sz="3600"/>
          </a:p>
        </p:txBody>
      </p:sp>
      <p:sp>
        <p:nvSpPr>
          <p:cNvPr id="17" name="Google Shape;5170;p43"/>
          <p:cNvSpPr/>
          <p:nvPr/>
        </p:nvSpPr>
        <p:spPr>
          <a:xfrm>
            <a:off x="1814584" y="5288580"/>
            <a:ext cx="64" cy="2120"/>
          </a:xfrm>
          <a:custGeom>
            <a:avLst/>
            <a:gdLst/>
            <a:ahLst/>
            <a:cxnLst/>
            <a:rect l="l" t="t" r="r" b="b"/>
            <a:pathLst>
              <a:path w="1" h="33" extrusionOk="0">
                <a:moveTo>
                  <a:pt x="0" y="32"/>
                </a:moveTo>
                <a:lnTo>
                  <a:pt x="0" y="32"/>
                </a:lnTo>
                <a:lnTo>
                  <a:pt x="0" y="1"/>
                </a:lnTo>
                <a:close/>
              </a:path>
            </a:pathLst>
          </a:custGeom>
          <a:solidFill>
            <a:srgbClr val="7AC6E5"/>
          </a:solidFill>
          <a:ln>
            <a:noFill/>
          </a:ln>
        </p:spPr>
        <p:txBody>
          <a:bodyPr spcFirstLastPara="1" wrap="square" lIns="182850" tIns="182850" rIns="182850" bIns="182850" anchor="ctr" anchorCtr="0">
            <a:noAutofit/>
          </a:bodyPr>
          <a:lstStyle/>
          <a:p>
            <a:endParaRPr sz="3600"/>
          </a:p>
        </p:txBody>
      </p:sp>
      <p:sp>
        <p:nvSpPr>
          <p:cNvPr id="18" name="Google Shape;5171;p43"/>
          <p:cNvSpPr/>
          <p:nvPr/>
        </p:nvSpPr>
        <p:spPr>
          <a:xfrm>
            <a:off x="1739264" y="5791261"/>
            <a:ext cx="16324" cy="30590"/>
          </a:xfrm>
          <a:custGeom>
            <a:avLst/>
            <a:gdLst/>
            <a:ahLst/>
            <a:cxnLst/>
            <a:rect l="l" t="t" r="r" b="b"/>
            <a:pathLst>
              <a:path w="254" h="476" extrusionOk="0">
                <a:moveTo>
                  <a:pt x="254" y="1"/>
                </a:moveTo>
                <a:lnTo>
                  <a:pt x="254" y="1"/>
                </a:lnTo>
                <a:cubicBezTo>
                  <a:pt x="190" y="64"/>
                  <a:pt x="95" y="128"/>
                  <a:pt x="0" y="191"/>
                </a:cubicBezTo>
                <a:cubicBezTo>
                  <a:pt x="0" y="223"/>
                  <a:pt x="32" y="223"/>
                  <a:pt x="32" y="254"/>
                </a:cubicBezTo>
                <a:lnTo>
                  <a:pt x="222" y="476"/>
                </a:lnTo>
                <a:cubicBezTo>
                  <a:pt x="222" y="318"/>
                  <a:pt x="222" y="159"/>
                  <a:pt x="254" y="1"/>
                </a:cubicBezTo>
                <a:close/>
              </a:path>
            </a:pathLst>
          </a:custGeom>
          <a:solidFill>
            <a:srgbClr val="7AC6E5"/>
          </a:solidFill>
          <a:ln>
            <a:noFill/>
          </a:ln>
        </p:spPr>
        <p:txBody>
          <a:bodyPr spcFirstLastPara="1" wrap="square" lIns="182850" tIns="182850" rIns="182850" bIns="182850" anchor="ctr" anchorCtr="0">
            <a:noAutofit/>
          </a:bodyPr>
          <a:lstStyle/>
          <a:p>
            <a:endParaRPr sz="3600"/>
          </a:p>
        </p:txBody>
      </p:sp>
      <p:sp>
        <p:nvSpPr>
          <p:cNvPr id="19" name="Google Shape;5172;p43"/>
          <p:cNvSpPr/>
          <p:nvPr/>
        </p:nvSpPr>
        <p:spPr>
          <a:xfrm>
            <a:off x="1912266" y="4853057"/>
            <a:ext cx="4112" cy="6170"/>
          </a:xfrm>
          <a:custGeom>
            <a:avLst/>
            <a:gdLst/>
            <a:ahLst/>
            <a:cxnLst/>
            <a:rect l="l" t="t" r="r" b="b"/>
            <a:pathLst>
              <a:path w="64" h="96" extrusionOk="0">
                <a:moveTo>
                  <a:pt x="64" y="1"/>
                </a:moveTo>
                <a:cubicBezTo>
                  <a:pt x="32" y="32"/>
                  <a:pt x="32" y="64"/>
                  <a:pt x="0" y="64"/>
                </a:cubicBezTo>
                <a:cubicBezTo>
                  <a:pt x="0" y="64"/>
                  <a:pt x="0" y="96"/>
                  <a:pt x="0" y="96"/>
                </a:cubicBezTo>
                <a:lnTo>
                  <a:pt x="32" y="96"/>
                </a:lnTo>
                <a:lnTo>
                  <a:pt x="64" y="1"/>
                </a:lnTo>
                <a:close/>
              </a:path>
            </a:pathLst>
          </a:custGeom>
          <a:solidFill>
            <a:srgbClr val="7AC6E5"/>
          </a:solidFill>
          <a:ln>
            <a:noFill/>
          </a:ln>
        </p:spPr>
        <p:txBody>
          <a:bodyPr spcFirstLastPara="1" wrap="square" lIns="182850" tIns="182850" rIns="182850" bIns="182850" anchor="ctr" anchorCtr="0">
            <a:noAutofit/>
          </a:bodyPr>
          <a:lstStyle/>
          <a:p>
            <a:endParaRPr sz="3600"/>
          </a:p>
        </p:txBody>
      </p:sp>
      <p:sp>
        <p:nvSpPr>
          <p:cNvPr id="20" name="Google Shape;5173;p43"/>
          <p:cNvSpPr/>
          <p:nvPr/>
        </p:nvSpPr>
        <p:spPr>
          <a:xfrm>
            <a:off x="1466524" y="4061376"/>
            <a:ext cx="1015644" cy="1742160"/>
          </a:xfrm>
          <a:custGeom>
            <a:avLst/>
            <a:gdLst/>
            <a:ahLst/>
            <a:cxnLst/>
            <a:rect l="l" t="t" r="r" b="b"/>
            <a:pathLst>
              <a:path w="15804" h="27109" extrusionOk="0">
                <a:moveTo>
                  <a:pt x="11465" y="0"/>
                </a:moveTo>
                <a:cubicBezTo>
                  <a:pt x="10863" y="1267"/>
                  <a:pt x="10261" y="2597"/>
                  <a:pt x="9723" y="3991"/>
                </a:cubicBezTo>
                <a:cubicBezTo>
                  <a:pt x="8805" y="6366"/>
                  <a:pt x="7981" y="8836"/>
                  <a:pt x="7221" y="11560"/>
                </a:cubicBezTo>
                <a:cubicBezTo>
                  <a:pt x="6936" y="8519"/>
                  <a:pt x="6144" y="5606"/>
                  <a:pt x="4878" y="2819"/>
                </a:cubicBezTo>
                <a:lnTo>
                  <a:pt x="4561" y="2977"/>
                </a:lnTo>
                <a:cubicBezTo>
                  <a:pt x="5923" y="5954"/>
                  <a:pt x="6715" y="9121"/>
                  <a:pt x="6936" y="12383"/>
                </a:cubicBezTo>
                <a:cubicBezTo>
                  <a:pt x="6968" y="12383"/>
                  <a:pt x="7000" y="12351"/>
                  <a:pt x="7000" y="12320"/>
                </a:cubicBezTo>
                <a:lnTo>
                  <a:pt x="7000" y="12415"/>
                </a:lnTo>
                <a:cubicBezTo>
                  <a:pt x="6968" y="12478"/>
                  <a:pt x="6968" y="12541"/>
                  <a:pt x="6936" y="12605"/>
                </a:cubicBezTo>
                <a:cubicBezTo>
                  <a:pt x="6461" y="14473"/>
                  <a:pt x="5986" y="16437"/>
                  <a:pt x="5543" y="18558"/>
                </a:cubicBezTo>
                <a:cubicBezTo>
                  <a:pt x="4213" y="15835"/>
                  <a:pt x="2344" y="13333"/>
                  <a:pt x="96" y="11306"/>
                </a:cubicBezTo>
                <a:cubicBezTo>
                  <a:pt x="64" y="11338"/>
                  <a:pt x="64" y="11370"/>
                  <a:pt x="32" y="11433"/>
                </a:cubicBezTo>
                <a:cubicBezTo>
                  <a:pt x="32" y="11496"/>
                  <a:pt x="1" y="11591"/>
                  <a:pt x="1" y="11686"/>
                </a:cubicBezTo>
                <a:cubicBezTo>
                  <a:pt x="2249" y="13776"/>
                  <a:pt x="4118" y="16310"/>
                  <a:pt x="5384" y="19065"/>
                </a:cubicBezTo>
                <a:lnTo>
                  <a:pt x="5448" y="19033"/>
                </a:lnTo>
                <a:lnTo>
                  <a:pt x="5448" y="19033"/>
                </a:lnTo>
                <a:cubicBezTo>
                  <a:pt x="5448" y="19065"/>
                  <a:pt x="5448" y="19097"/>
                  <a:pt x="5416" y="19128"/>
                </a:cubicBezTo>
                <a:cubicBezTo>
                  <a:pt x="5289" y="19825"/>
                  <a:pt x="5163" y="20522"/>
                  <a:pt x="5004" y="21250"/>
                </a:cubicBezTo>
                <a:cubicBezTo>
                  <a:pt x="4656" y="23119"/>
                  <a:pt x="4403" y="24955"/>
                  <a:pt x="4181" y="26761"/>
                </a:cubicBezTo>
                <a:cubicBezTo>
                  <a:pt x="4213" y="26887"/>
                  <a:pt x="4244" y="27014"/>
                  <a:pt x="4276" y="27109"/>
                </a:cubicBezTo>
                <a:cubicBezTo>
                  <a:pt x="4339" y="27046"/>
                  <a:pt x="4434" y="26982"/>
                  <a:pt x="4529" y="26919"/>
                </a:cubicBezTo>
                <a:cubicBezTo>
                  <a:pt x="4719" y="25082"/>
                  <a:pt x="5004" y="23214"/>
                  <a:pt x="5353" y="21314"/>
                </a:cubicBezTo>
                <a:cubicBezTo>
                  <a:pt x="5479" y="20648"/>
                  <a:pt x="5606" y="19983"/>
                  <a:pt x="5733" y="19350"/>
                </a:cubicBezTo>
                <a:cubicBezTo>
                  <a:pt x="8583" y="17513"/>
                  <a:pt x="11813" y="16278"/>
                  <a:pt x="15139" y="15708"/>
                </a:cubicBezTo>
                <a:cubicBezTo>
                  <a:pt x="15170" y="15613"/>
                  <a:pt x="15170" y="15518"/>
                  <a:pt x="15202" y="15423"/>
                </a:cubicBezTo>
                <a:lnTo>
                  <a:pt x="15202" y="15360"/>
                </a:lnTo>
                <a:cubicBezTo>
                  <a:pt x="11908" y="15898"/>
                  <a:pt x="8678" y="17102"/>
                  <a:pt x="5828" y="18875"/>
                </a:cubicBezTo>
                <a:cubicBezTo>
                  <a:pt x="6303" y="16627"/>
                  <a:pt x="6810" y="14505"/>
                  <a:pt x="7316" y="12510"/>
                </a:cubicBezTo>
                <a:cubicBezTo>
                  <a:pt x="7601" y="12256"/>
                  <a:pt x="7855" y="12098"/>
                  <a:pt x="8171" y="11908"/>
                </a:cubicBezTo>
                <a:cubicBezTo>
                  <a:pt x="8330" y="11813"/>
                  <a:pt x="8488" y="11686"/>
                  <a:pt x="8678" y="11560"/>
                </a:cubicBezTo>
                <a:cubicBezTo>
                  <a:pt x="10863" y="10071"/>
                  <a:pt x="13207" y="8804"/>
                  <a:pt x="15677" y="7823"/>
                </a:cubicBezTo>
                <a:cubicBezTo>
                  <a:pt x="15740" y="7664"/>
                  <a:pt x="15772" y="7538"/>
                  <a:pt x="15804" y="7379"/>
                </a:cubicBezTo>
                <a:lnTo>
                  <a:pt x="15804" y="7379"/>
                </a:lnTo>
                <a:cubicBezTo>
                  <a:pt x="13238" y="8393"/>
                  <a:pt x="10768" y="9691"/>
                  <a:pt x="8488" y="11275"/>
                </a:cubicBezTo>
                <a:cubicBezTo>
                  <a:pt x="8298" y="11401"/>
                  <a:pt x="8140" y="11496"/>
                  <a:pt x="7981" y="11591"/>
                </a:cubicBezTo>
                <a:cubicBezTo>
                  <a:pt x="7791" y="11718"/>
                  <a:pt x="7633" y="11813"/>
                  <a:pt x="7475" y="11940"/>
                </a:cubicBezTo>
                <a:cubicBezTo>
                  <a:pt x="8235" y="9121"/>
                  <a:pt x="9090" y="6556"/>
                  <a:pt x="10040" y="4117"/>
                </a:cubicBezTo>
                <a:cubicBezTo>
                  <a:pt x="10578" y="2724"/>
                  <a:pt x="11180" y="1394"/>
                  <a:pt x="11813" y="127"/>
                </a:cubicBezTo>
                <a:cubicBezTo>
                  <a:pt x="11687" y="95"/>
                  <a:pt x="11592" y="32"/>
                  <a:pt x="11465" y="0"/>
                </a:cubicBezTo>
                <a:close/>
              </a:path>
            </a:pathLst>
          </a:custGeom>
          <a:solidFill>
            <a:srgbClr val="263C4C"/>
          </a:solidFill>
          <a:ln>
            <a:noFill/>
          </a:ln>
        </p:spPr>
        <p:txBody>
          <a:bodyPr spcFirstLastPara="1" wrap="square" lIns="182850" tIns="182850" rIns="182850" bIns="182850" anchor="ctr" anchorCtr="0">
            <a:noAutofit/>
          </a:bodyPr>
          <a:lstStyle/>
          <a:p>
            <a:endParaRPr sz="3600"/>
          </a:p>
        </p:txBody>
      </p:sp>
      <p:sp>
        <p:nvSpPr>
          <p:cNvPr id="21" name="Google Shape;5174;p43"/>
          <p:cNvSpPr/>
          <p:nvPr/>
        </p:nvSpPr>
        <p:spPr>
          <a:xfrm>
            <a:off x="1753533" y="5506374"/>
            <a:ext cx="553578" cy="315476"/>
          </a:xfrm>
          <a:custGeom>
            <a:avLst/>
            <a:gdLst/>
            <a:ahLst/>
            <a:cxnLst/>
            <a:rect l="l" t="t" r="r" b="b"/>
            <a:pathLst>
              <a:path w="8614" h="4909" extrusionOk="0">
                <a:moveTo>
                  <a:pt x="8614" y="0"/>
                </a:moveTo>
                <a:lnTo>
                  <a:pt x="8614" y="0"/>
                </a:lnTo>
                <a:cubicBezTo>
                  <a:pt x="5479" y="824"/>
                  <a:pt x="2534" y="2344"/>
                  <a:pt x="32" y="4434"/>
                </a:cubicBezTo>
                <a:cubicBezTo>
                  <a:pt x="32" y="4592"/>
                  <a:pt x="0" y="4751"/>
                  <a:pt x="0" y="4909"/>
                </a:cubicBezTo>
                <a:cubicBezTo>
                  <a:pt x="2470" y="2755"/>
                  <a:pt x="5415" y="1204"/>
                  <a:pt x="8582" y="380"/>
                </a:cubicBezTo>
                <a:cubicBezTo>
                  <a:pt x="8582" y="254"/>
                  <a:pt x="8614" y="127"/>
                  <a:pt x="8614" y="0"/>
                </a:cubicBezTo>
                <a:close/>
              </a:path>
            </a:pathLst>
          </a:custGeom>
          <a:solidFill>
            <a:srgbClr val="263C4C"/>
          </a:solidFill>
          <a:ln>
            <a:noFill/>
          </a:ln>
        </p:spPr>
        <p:txBody>
          <a:bodyPr spcFirstLastPara="1" wrap="square" lIns="182850" tIns="182850" rIns="182850" bIns="182850" anchor="ctr" anchorCtr="0">
            <a:noAutofit/>
          </a:bodyPr>
          <a:lstStyle/>
          <a:p>
            <a:endParaRPr sz="3600"/>
          </a:p>
        </p:txBody>
      </p:sp>
      <p:sp>
        <p:nvSpPr>
          <p:cNvPr id="22" name="Google Shape;5175;p43"/>
          <p:cNvSpPr/>
          <p:nvPr/>
        </p:nvSpPr>
        <p:spPr>
          <a:xfrm>
            <a:off x="1433943" y="5374052"/>
            <a:ext cx="301274" cy="455960"/>
          </a:xfrm>
          <a:custGeom>
            <a:avLst/>
            <a:gdLst/>
            <a:ahLst/>
            <a:cxnLst/>
            <a:rect l="l" t="t" r="r" b="b"/>
            <a:pathLst>
              <a:path w="4688" h="7095" extrusionOk="0">
                <a:moveTo>
                  <a:pt x="286" y="1"/>
                </a:moveTo>
                <a:lnTo>
                  <a:pt x="1" y="222"/>
                </a:lnTo>
                <a:cubicBezTo>
                  <a:pt x="539" y="793"/>
                  <a:pt x="1078" y="1363"/>
                  <a:pt x="1584" y="1964"/>
                </a:cubicBezTo>
                <a:cubicBezTo>
                  <a:pt x="2281" y="2756"/>
                  <a:pt x="2978" y="3579"/>
                  <a:pt x="3548" y="4529"/>
                </a:cubicBezTo>
                <a:cubicBezTo>
                  <a:pt x="3991" y="5321"/>
                  <a:pt x="4308" y="6208"/>
                  <a:pt x="4498" y="7095"/>
                </a:cubicBezTo>
                <a:lnTo>
                  <a:pt x="4593" y="7063"/>
                </a:lnTo>
                <a:cubicBezTo>
                  <a:pt x="4625" y="6841"/>
                  <a:pt x="4656" y="6588"/>
                  <a:pt x="4688" y="6335"/>
                </a:cubicBezTo>
                <a:cubicBezTo>
                  <a:pt x="4466" y="5638"/>
                  <a:pt x="4181" y="4973"/>
                  <a:pt x="3833" y="4371"/>
                </a:cubicBezTo>
                <a:cubicBezTo>
                  <a:pt x="3295" y="3389"/>
                  <a:pt x="2566" y="2534"/>
                  <a:pt x="1869" y="1743"/>
                </a:cubicBezTo>
                <a:cubicBezTo>
                  <a:pt x="1331" y="1141"/>
                  <a:pt x="793" y="571"/>
                  <a:pt x="286" y="1"/>
                </a:cubicBezTo>
                <a:close/>
              </a:path>
            </a:pathLst>
          </a:custGeom>
          <a:solidFill>
            <a:srgbClr val="263C4C"/>
          </a:solidFill>
          <a:ln>
            <a:noFill/>
          </a:ln>
        </p:spPr>
        <p:txBody>
          <a:bodyPr spcFirstLastPara="1" wrap="square" lIns="182850" tIns="182850" rIns="182850" bIns="182850" anchor="ctr" anchorCtr="0">
            <a:noAutofit/>
          </a:bodyPr>
          <a:lstStyle/>
          <a:p>
            <a:endParaRPr sz="3600"/>
          </a:p>
        </p:txBody>
      </p:sp>
      <p:sp>
        <p:nvSpPr>
          <p:cNvPr id="23" name="Google Shape;5176;p43"/>
          <p:cNvSpPr/>
          <p:nvPr/>
        </p:nvSpPr>
        <p:spPr>
          <a:xfrm>
            <a:off x="1729046" y="5781107"/>
            <a:ext cx="16388" cy="48906"/>
          </a:xfrm>
          <a:custGeom>
            <a:avLst/>
            <a:gdLst/>
            <a:ahLst/>
            <a:cxnLst/>
            <a:rect l="l" t="t" r="r" b="b"/>
            <a:pathLst>
              <a:path w="255" h="761" extrusionOk="0">
                <a:moveTo>
                  <a:pt x="96" y="1"/>
                </a:moveTo>
                <a:cubicBezTo>
                  <a:pt x="64" y="254"/>
                  <a:pt x="33" y="507"/>
                  <a:pt x="1" y="761"/>
                </a:cubicBezTo>
                <a:lnTo>
                  <a:pt x="254" y="697"/>
                </a:lnTo>
                <a:cubicBezTo>
                  <a:pt x="223" y="602"/>
                  <a:pt x="191" y="507"/>
                  <a:pt x="191" y="412"/>
                </a:cubicBezTo>
                <a:lnTo>
                  <a:pt x="159" y="381"/>
                </a:lnTo>
                <a:cubicBezTo>
                  <a:pt x="159" y="381"/>
                  <a:pt x="159" y="349"/>
                  <a:pt x="159" y="349"/>
                </a:cubicBezTo>
                <a:cubicBezTo>
                  <a:pt x="159" y="222"/>
                  <a:pt x="128" y="127"/>
                  <a:pt x="96" y="1"/>
                </a:cubicBezTo>
                <a:close/>
              </a:path>
            </a:pathLst>
          </a:custGeom>
          <a:solidFill>
            <a:srgbClr val="7AC6E5"/>
          </a:solidFill>
          <a:ln>
            <a:noFill/>
          </a:ln>
        </p:spPr>
        <p:txBody>
          <a:bodyPr spcFirstLastPara="1" wrap="square" lIns="182850" tIns="182850" rIns="182850" bIns="182850" anchor="ctr" anchorCtr="0">
            <a:noAutofit/>
          </a:bodyPr>
          <a:lstStyle/>
          <a:p>
            <a:endParaRPr sz="3600"/>
          </a:p>
        </p:txBody>
      </p:sp>
      <p:sp>
        <p:nvSpPr>
          <p:cNvPr id="24" name="Google Shape;5177;p43"/>
          <p:cNvSpPr/>
          <p:nvPr/>
        </p:nvSpPr>
        <p:spPr>
          <a:xfrm>
            <a:off x="1739264" y="5803471"/>
            <a:ext cx="2120" cy="4178"/>
          </a:xfrm>
          <a:custGeom>
            <a:avLst/>
            <a:gdLst/>
            <a:ahLst/>
            <a:cxnLst/>
            <a:rect l="l" t="t" r="r" b="b"/>
            <a:pathLst>
              <a:path w="33" h="65" extrusionOk="0">
                <a:moveTo>
                  <a:pt x="0" y="1"/>
                </a:moveTo>
                <a:cubicBezTo>
                  <a:pt x="0" y="1"/>
                  <a:pt x="0" y="33"/>
                  <a:pt x="0" y="33"/>
                </a:cubicBezTo>
                <a:lnTo>
                  <a:pt x="32" y="64"/>
                </a:lnTo>
                <a:cubicBezTo>
                  <a:pt x="32" y="33"/>
                  <a:pt x="0" y="33"/>
                  <a:pt x="0" y="1"/>
                </a:cubicBezTo>
                <a:close/>
              </a:path>
            </a:pathLst>
          </a:custGeom>
          <a:solidFill>
            <a:srgbClr val="7AC6E5"/>
          </a:solidFill>
          <a:ln>
            <a:noFill/>
          </a:ln>
        </p:spPr>
        <p:txBody>
          <a:bodyPr spcFirstLastPara="1" wrap="square" lIns="182850" tIns="182850" rIns="182850" bIns="182850" anchor="ctr" anchorCtr="0">
            <a:noAutofit/>
          </a:bodyPr>
          <a:lstStyle/>
          <a:p>
            <a:endParaRPr sz="3600"/>
          </a:p>
        </p:txBody>
      </p:sp>
      <p:sp>
        <p:nvSpPr>
          <p:cNvPr id="25" name="Google Shape;5178;p43"/>
          <p:cNvSpPr/>
          <p:nvPr/>
        </p:nvSpPr>
        <p:spPr>
          <a:xfrm>
            <a:off x="697178" y="4792648"/>
            <a:ext cx="1040064" cy="1717032"/>
          </a:xfrm>
          <a:custGeom>
            <a:avLst/>
            <a:gdLst/>
            <a:ahLst/>
            <a:cxnLst/>
            <a:rect l="l" t="t" r="r" b="b"/>
            <a:pathLst>
              <a:path w="16184" h="26718" extrusionOk="0">
                <a:moveTo>
                  <a:pt x="3151" y="1"/>
                </a:moveTo>
                <a:cubicBezTo>
                  <a:pt x="2694" y="1"/>
                  <a:pt x="2235" y="202"/>
                  <a:pt x="1806" y="718"/>
                </a:cubicBezTo>
                <a:cubicBezTo>
                  <a:pt x="1204" y="1509"/>
                  <a:pt x="1996" y="2681"/>
                  <a:pt x="1489" y="3441"/>
                </a:cubicBezTo>
                <a:cubicBezTo>
                  <a:pt x="1014" y="4106"/>
                  <a:pt x="286" y="4138"/>
                  <a:pt x="159" y="5120"/>
                </a:cubicBezTo>
                <a:cubicBezTo>
                  <a:pt x="1" y="6545"/>
                  <a:pt x="1584" y="7463"/>
                  <a:pt x="2217" y="8572"/>
                </a:cubicBezTo>
                <a:cubicBezTo>
                  <a:pt x="2756" y="9458"/>
                  <a:pt x="2027" y="9997"/>
                  <a:pt x="1806" y="10820"/>
                </a:cubicBezTo>
                <a:cubicBezTo>
                  <a:pt x="1647" y="11485"/>
                  <a:pt x="1901" y="12087"/>
                  <a:pt x="2312" y="12593"/>
                </a:cubicBezTo>
                <a:cubicBezTo>
                  <a:pt x="3041" y="13480"/>
                  <a:pt x="4403" y="14050"/>
                  <a:pt x="4371" y="15380"/>
                </a:cubicBezTo>
                <a:cubicBezTo>
                  <a:pt x="4339" y="16489"/>
                  <a:pt x="4308" y="17502"/>
                  <a:pt x="5416" y="18104"/>
                </a:cubicBezTo>
                <a:cubicBezTo>
                  <a:pt x="6176" y="18547"/>
                  <a:pt x="7474" y="18832"/>
                  <a:pt x="7569" y="19877"/>
                </a:cubicBezTo>
                <a:cubicBezTo>
                  <a:pt x="7601" y="20257"/>
                  <a:pt x="7411" y="20606"/>
                  <a:pt x="7411" y="20986"/>
                </a:cubicBezTo>
                <a:cubicBezTo>
                  <a:pt x="7411" y="21556"/>
                  <a:pt x="7886" y="22062"/>
                  <a:pt x="8393" y="22348"/>
                </a:cubicBezTo>
                <a:cubicBezTo>
                  <a:pt x="9533" y="23044"/>
                  <a:pt x="10546" y="23741"/>
                  <a:pt x="11465" y="24723"/>
                </a:cubicBezTo>
                <a:cubicBezTo>
                  <a:pt x="11875" y="25133"/>
                  <a:pt x="13322" y="25983"/>
                  <a:pt x="12957" y="26709"/>
                </a:cubicBezTo>
                <a:lnTo>
                  <a:pt x="12957" y="26709"/>
                </a:lnTo>
                <a:cubicBezTo>
                  <a:pt x="13653" y="25351"/>
                  <a:pt x="14379" y="24023"/>
                  <a:pt x="14948" y="22633"/>
                </a:cubicBezTo>
                <a:cubicBezTo>
                  <a:pt x="15455" y="21461"/>
                  <a:pt x="16183" y="19782"/>
                  <a:pt x="15233" y="18642"/>
                </a:cubicBezTo>
                <a:cubicBezTo>
                  <a:pt x="14948" y="18294"/>
                  <a:pt x="14505" y="18072"/>
                  <a:pt x="14315" y="17661"/>
                </a:cubicBezTo>
                <a:cubicBezTo>
                  <a:pt x="13967" y="16900"/>
                  <a:pt x="14600" y="16045"/>
                  <a:pt x="14758" y="15317"/>
                </a:cubicBezTo>
                <a:cubicBezTo>
                  <a:pt x="14980" y="14177"/>
                  <a:pt x="14442" y="13005"/>
                  <a:pt x="13492" y="12372"/>
                </a:cubicBezTo>
                <a:cubicBezTo>
                  <a:pt x="13048" y="12087"/>
                  <a:pt x="12573" y="11738"/>
                  <a:pt x="12415" y="11232"/>
                </a:cubicBezTo>
                <a:cubicBezTo>
                  <a:pt x="12225" y="10662"/>
                  <a:pt x="12478" y="10060"/>
                  <a:pt x="12542" y="9522"/>
                </a:cubicBezTo>
                <a:cubicBezTo>
                  <a:pt x="12605" y="8983"/>
                  <a:pt x="12605" y="8445"/>
                  <a:pt x="12573" y="7938"/>
                </a:cubicBezTo>
                <a:cubicBezTo>
                  <a:pt x="12542" y="7558"/>
                  <a:pt x="12478" y="7210"/>
                  <a:pt x="12320" y="6861"/>
                </a:cubicBezTo>
                <a:cubicBezTo>
                  <a:pt x="12035" y="6228"/>
                  <a:pt x="11370" y="5975"/>
                  <a:pt x="10831" y="5595"/>
                </a:cubicBezTo>
                <a:cubicBezTo>
                  <a:pt x="9565" y="4676"/>
                  <a:pt x="9850" y="3251"/>
                  <a:pt x="9153" y="2016"/>
                </a:cubicBezTo>
                <a:cubicBezTo>
                  <a:pt x="8802" y="1402"/>
                  <a:pt x="8383" y="1235"/>
                  <a:pt x="7929" y="1235"/>
                </a:cubicBezTo>
                <a:cubicBezTo>
                  <a:pt x="7563" y="1235"/>
                  <a:pt x="7173" y="1344"/>
                  <a:pt x="6778" y="1414"/>
                </a:cubicBezTo>
                <a:cubicBezTo>
                  <a:pt x="6594" y="1447"/>
                  <a:pt x="6406" y="1472"/>
                  <a:pt x="6220" y="1472"/>
                </a:cubicBezTo>
                <a:cubicBezTo>
                  <a:pt x="5861" y="1472"/>
                  <a:pt x="5507" y="1379"/>
                  <a:pt x="5194" y="1066"/>
                </a:cubicBezTo>
                <a:cubicBezTo>
                  <a:pt x="4593" y="504"/>
                  <a:pt x="3873" y="1"/>
                  <a:pt x="3151" y="1"/>
                </a:cubicBezTo>
                <a:close/>
                <a:moveTo>
                  <a:pt x="12957" y="26709"/>
                </a:moveTo>
                <a:lnTo>
                  <a:pt x="12957" y="26709"/>
                </a:lnTo>
                <a:cubicBezTo>
                  <a:pt x="12956" y="26712"/>
                  <a:pt x="12955" y="26715"/>
                  <a:pt x="12953" y="26718"/>
                </a:cubicBezTo>
                <a:cubicBezTo>
                  <a:pt x="12955" y="26715"/>
                  <a:pt x="12956" y="26712"/>
                  <a:pt x="12957" y="26709"/>
                </a:cubicBezTo>
                <a:close/>
              </a:path>
            </a:pathLst>
          </a:custGeom>
          <a:solidFill>
            <a:srgbClr val="263C4C"/>
          </a:solidFill>
          <a:ln>
            <a:noFill/>
          </a:ln>
        </p:spPr>
        <p:txBody>
          <a:bodyPr spcFirstLastPara="1" wrap="square" lIns="182850" tIns="182850" rIns="182850" bIns="182850" anchor="ctr" anchorCtr="0">
            <a:noAutofit/>
          </a:bodyPr>
          <a:lstStyle/>
          <a:p>
            <a:endParaRPr sz="3600"/>
          </a:p>
        </p:txBody>
      </p:sp>
      <p:sp>
        <p:nvSpPr>
          <p:cNvPr id="26" name="Google Shape;5179;p43"/>
          <p:cNvSpPr/>
          <p:nvPr/>
        </p:nvSpPr>
        <p:spPr>
          <a:xfrm>
            <a:off x="845047" y="4828699"/>
            <a:ext cx="771438" cy="1852054"/>
          </a:xfrm>
          <a:custGeom>
            <a:avLst/>
            <a:gdLst/>
            <a:ahLst/>
            <a:cxnLst/>
            <a:rect l="l" t="t" r="r" b="b"/>
            <a:pathLst>
              <a:path w="12004" h="28819" extrusionOk="0">
                <a:moveTo>
                  <a:pt x="286" y="0"/>
                </a:moveTo>
                <a:lnTo>
                  <a:pt x="1" y="222"/>
                </a:lnTo>
                <a:cubicBezTo>
                  <a:pt x="856" y="1299"/>
                  <a:pt x="1711" y="2502"/>
                  <a:pt x="2503" y="3769"/>
                </a:cubicBezTo>
                <a:cubicBezTo>
                  <a:pt x="4561" y="7031"/>
                  <a:pt x="6398" y="10768"/>
                  <a:pt x="8298" y="15550"/>
                </a:cubicBezTo>
                <a:cubicBezTo>
                  <a:pt x="10071" y="20142"/>
                  <a:pt x="11212" y="24607"/>
                  <a:pt x="11655" y="28819"/>
                </a:cubicBezTo>
                <a:lnTo>
                  <a:pt x="12003" y="28787"/>
                </a:lnTo>
                <a:cubicBezTo>
                  <a:pt x="11560" y="24544"/>
                  <a:pt x="10420" y="20047"/>
                  <a:pt x="8615" y="15423"/>
                </a:cubicBezTo>
                <a:cubicBezTo>
                  <a:pt x="6715" y="10641"/>
                  <a:pt x="4878" y="6872"/>
                  <a:pt x="2788" y="3579"/>
                </a:cubicBezTo>
                <a:cubicBezTo>
                  <a:pt x="1996" y="2280"/>
                  <a:pt x="1141" y="1109"/>
                  <a:pt x="286" y="0"/>
                </a:cubicBezTo>
                <a:close/>
              </a:path>
            </a:pathLst>
          </a:custGeom>
          <a:solidFill>
            <a:srgbClr val="233544"/>
          </a:solidFill>
          <a:ln>
            <a:noFill/>
          </a:ln>
        </p:spPr>
        <p:txBody>
          <a:bodyPr spcFirstLastPara="1" wrap="square" lIns="182850" tIns="182850" rIns="182850" bIns="182850" anchor="ctr" anchorCtr="0">
            <a:noAutofit/>
          </a:bodyPr>
          <a:lstStyle/>
          <a:p>
            <a:endParaRPr sz="3600"/>
          </a:p>
        </p:txBody>
      </p:sp>
      <p:sp>
        <p:nvSpPr>
          <p:cNvPr id="27" name="Google Shape;5180;p43"/>
          <p:cNvSpPr/>
          <p:nvPr/>
        </p:nvSpPr>
        <p:spPr>
          <a:xfrm>
            <a:off x="760316" y="5254006"/>
            <a:ext cx="535328" cy="187268"/>
          </a:xfrm>
          <a:custGeom>
            <a:avLst/>
            <a:gdLst/>
            <a:ahLst/>
            <a:cxnLst/>
            <a:rect l="l" t="t" r="r" b="b"/>
            <a:pathLst>
              <a:path w="8330" h="2914" extrusionOk="0">
                <a:moveTo>
                  <a:pt x="64" y="0"/>
                </a:moveTo>
                <a:lnTo>
                  <a:pt x="1" y="317"/>
                </a:lnTo>
                <a:cubicBezTo>
                  <a:pt x="2344" y="697"/>
                  <a:pt x="4656" y="1362"/>
                  <a:pt x="6841" y="2312"/>
                </a:cubicBezTo>
                <a:cubicBezTo>
                  <a:pt x="6999" y="2376"/>
                  <a:pt x="7126" y="2439"/>
                  <a:pt x="7253" y="2471"/>
                </a:cubicBezTo>
                <a:cubicBezTo>
                  <a:pt x="7569" y="2597"/>
                  <a:pt x="7791" y="2692"/>
                  <a:pt x="8139" y="2914"/>
                </a:cubicBezTo>
                <a:lnTo>
                  <a:pt x="8329" y="2661"/>
                </a:lnTo>
                <a:cubicBezTo>
                  <a:pt x="7981" y="2376"/>
                  <a:pt x="7696" y="2281"/>
                  <a:pt x="7379" y="2154"/>
                </a:cubicBezTo>
                <a:cubicBezTo>
                  <a:pt x="7253" y="2090"/>
                  <a:pt x="7126" y="2059"/>
                  <a:pt x="6968" y="1964"/>
                </a:cubicBezTo>
                <a:cubicBezTo>
                  <a:pt x="4751" y="1014"/>
                  <a:pt x="2439" y="349"/>
                  <a:pt x="64" y="0"/>
                </a:cubicBezTo>
                <a:close/>
              </a:path>
            </a:pathLst>
          </a:custGeom>
          <a:solidFill>
            <a:srgbClr val="233544"/>
          </a:solidFill>
          <a:ln>
            <a:noFill/>
          </a:ln>
        </p:spPr>
        <p:txBody>
          <a:bodyPr spcFirstLastPara="1" wrap="square" lIns="182850" tIns="182850" rIns="182850" bIns="182850" anchor="ctr" anchorCtr="0">
            <a:noAutofit/>
          </a:bodyPr>
          <a:lstStyle/>
          <a:p>
            <a:endParaRPr sz="3600"/>
          </a:p>
        </p:txBody>
      </p:sp>
      <p:sp>
        <p:nvSpPr>
          <p:cNvPr id="28" name="Google Shape;5181;p43"/>
          <p:cNvSpPr/>
          <p:nvPr/>
        </p:nvSpPr>
        <p:spPr>
          <a:xfrm>
            <a:off x="931261" y="5630148"/>
            <a:ext cx="490534" cy="110344"/>
          </a:xfrm>
          <a:custGeom>
            <a:avLst/>
            <a:gdLst/>
            <a:ahLst/>
            <a:cxnLst/>
            <a:rect l="l" t="t" r="r" b="b"/>
            <a:pathLst>
              <a:path w="7633" h="1717" extrusionOk="0">
                <a:moveTo>
                  <a:pt x="460" y="0"/>
                </a:moveTo>
                <a:cubicBezTo>
                  <a:pt x="307" y="0"/>
                  <a:pt x="154" y="2"/>
                  <a:pt x="1" y="6"/>
                </a:cubicBezTo>
                <a:lnTo>
                  <a:pt x="1" y="354"/>
                </a:lnTo>
                <a:cubicBezTo>
                  <a:pt x="150" y="351"/>
                  <a:pt x="300" y="349"/>
                  <a:pt x="450" y="349"/>
                </a:cubicBezTo>
                <a:cubicBezTo>
                  <a:pt x="2840" y="349"/>
                  <a:pt x="5269" y="822"/>
                  <a:pt x="7475" y="1716"/>
                </a:cubicBezTo>
                <a:lnTo>
                  <a:pt x="7633" y="1400"/>
                </a:lnTo>
                <a:cubicBezTo>
                  <a:pt x="5368" y="476"/>
                  <a:pt x="2907" y="0"/>
                  <a:pt x="460" y="0"/>
                </a:cubicBezTo>
                <a:close/>
              </a:path>
            </a:pathLst>
          </a:custGeom>
          <a:solidFill>
            <a:srgbClr val="233544"/>
          </a:solidFill>
          <a:ln>
            <a:noFill/>
          </a:ln>
        </p:spPr>
        <p:txBody>
          <a:bodyPr spcFirstLastPara="1" wrap="square" lIns="182850" tIns="182850" rIns="182850" bIns="182850" anchor="ctr" anchorCtr="0">
            <a:noAutofit/>
          </a:bodyPr>
          <a:lstStyle/>
          <a:p>
            <a:endParaRPr sz="3600"/>
          </a:p>
        </p:txBody>
      </p:sp>
      <p:sp>
        <p:nvSpPr>
          <p:cNvPr id="29" name="Google Shape;5182;p43"/>
          <p:cNvSpPr/>
          <p:nvPr/>
        </p:nvSpPr>
        <p:spPr>
          <a:xfrm>
            <a:off x="1051372" y="5941898"/>
            <a:ext cx="496640" cy="160856"/>
          </a:xfrm>
          <a:custGeom>
            <a:avLst/>
            <a:gdLst/>
            <a:ahLst/>
            <a:cxnLst/>
            <a:rect l="l" t="t" r="r" b="b"/>
            <a:pathLst>
              <a:path w="7728" h="2503" extrusionOk="0">
                <a:moveTo>
                  <a:pt x="32" y="0"/>
                </a:moveTo>
                <a:lnTo>
                  <a:pt x="0" y="349"/>
                </a:lnTo>
                <a:cubicBezTo>
                  <a:pt x="2660" y="444"/>
                  <a:pt x="5257" y="1172"/>
                  <a:pt x="7537" y="2502"/>
                </a:cubicBezTo>
                <a:lnTo>
                  <a:pt x="7727" y="2186"/>
                </a:lnTo>
                <a:cubicBezTo>
                  <a:pt x="5384" y="855"/>
                  <a:pt x="2724" y="95"/>
                  <a:pt x="32" y="0"/>
                </a:cubicBezTo>
                <a:close/>
              </a:path>
            </a:pathLst>
          </a:custGeom>
          <a:solidFill>
            <a:srgbClr val="233544"/>
          </a:solidFill>
          <a:ln>
            <a:noFill/>
          </a:ln>
        </p:spPr>
        <p:txBody>
          <a:bodyPr spcFirstLastPara="1" wrap="square" lIns="182850" tIns="182850" rIns="182850" bIns="182850" anchor="ctr" anchorCtr="0">
            <a:noAutofit/>
          </a:bodyPr>
          <a:lstStyle/>
          <a:p>
            <a:endParaRPr sz="3600"/>
          </a:p>
        </p:txBody>
      </p:sp>
      <p:sp>
        <p:nvSpPr>
          <p:cNvPr id="30" name="Google Shape;5183;p43"/>
          <p:cNvSpPr/>
          <p:nvPr/>
        </p:nvSpPr>
        <p:spPr>
          <a:xfrm>
            <a:off x="1250787" y="4956844"/>
            <a:ext cx="67222" cy="470228"/>
          </a:xfrm>
          <a:custGeom>
            <a:avLst/>
            <a:gdLst/>
            <a:ahLst/>
            <a:cxnLst/>
            <a:rect l="l" t="t" r="r" b="b"/>
            <a:pathLst>
              <a:path w="1046" h="7317" extrusionOk="0">
                <a:moveTo>
                  <a:pt x="729" y="1"/>
                </a:moveTo>
                <a:cubicBezTo>
                  <a:pt x="127" y="2408"/>
                  <a:pt x="1" y="4846"/>
                  <a:pt x="286" y="7316"/>
                </a:cubicBezTo>
                <a:lnTo>
                  <a:pt x="634" y="7253"/>
                </a:lnTo>
                <a:cubicBezTo>
                  <a:pt x="349" y="4846"/>
                  <a:pt x="476" y="2439"/>
                  <a:pt x="1046" y="96"/>
                </a:cubicBezTo>
                <a:lnTo>
                  <a:pt x="729" y="1"/>
                </a:lnTo>
                <a:close/>
              </a:path>
            </a:pathLst>
          </a:custGeom>
          <a:solidFill>
            <a:srgbClr val="233544"/>
          </a:solidFill>
          <a:ln>
            <a:noFill/>
          </a:ln>
        </p:spPr>
        <p:txBody>
          <a:bodyPr spcFirstLastPara="1" wrap="square" lIns="182850" tIns="182850" rIns="182850" bIns="182850" anchor="ctr" anchorCtr="0">
            <a:noAutofit/>
          </a:bodyPr>
          <a:lstStyle/>
          <a:p>
            <a:endParaRPr sz="3600"/>
          </a:p>
        </p:txBody>
      </p:sp>
      <p:sp>
        <p:nvSpPr>
          <p:cNvPr id="31" name="Google Shape;5184;p43"/>
          <p:cNvSpPr/>
          <p:nvPr/>
        </p:nvSpPr>
        <p:spPr>
          <a:xfrm>
            <a:off x="1401424" y="5294685"/>
            <a:ext cx="221908" cy="425434"/>
          </a:xfrm>
          <a:custGeom>
            <a:avLst/>
            <a:gdLst/>
            <a:ahLst/>
            <a:cxnLst/>
            <a:rect l="l" t="t" r="r" b="b"/>
            <a:pathLst>
              <a:path w="3453" h="6620" extrusionOk="0">
                <a:moveTo>
                  <a:pt x="3199" y="1"/>
                </a:moveTo>
                <a:cubicBezTo>
                  <a:pt x="1710" y="1933"/>
                  <a:pt x="602" y="4181"/>
                  <a:pt x="0" y="6525"/>
                </a:cubicBezTo>
                <a:lnTo>
                  <a:pt x="349" y="6620"/>
                </a:lnTo>
                <a:cubicBezTo>
                  <a:pt x="919" y="4308"/>
                  <a:pt x="1995" y="2091"/>
                  <a:pt x="3452" y="222"/>
                </a:cubicBezTo>
                <a:lnTo>
                  <a:pt x="3199" y="1"/>
                </a:lnTo>
                <a:close/>
              </a:path>
            </a:pathLst>
          </a:custGeom>
          <a:solidFill>
            <a:srgbClr val="233544"/>
          </a:solidFill>
          <a:ln>
            <a:noFill/>
          </a:ln>
        </p:spPr>
        <p:txBody>
          <a:bodyPr spcFirstLastPara="1" wrap="square" lIns="182850" tIns="182850" rIns="182850" bIns="182850" anchor="ctr" anchorCtr="0">
            <a:noAutofit/>
          </a:bodyPr>
          <a:lstStyle/>
          <a:p>
            <a:endParaRPr sz="3600"/>
          </a:p>
        </p:txBody>
      </p:sp>
      <p:sp>
        <p:nvSpPr>
          <p:cNvPr id="32" name="Google Shape;5185;p43"/>
          <p:cNvSpPr/>
          <p:nvPr/>
        </p:nvSpPr>
        <p:spPr>
          <a:xfrm>
            <a:off x="1541842" y="5730208"/>
            <a:ext cx="168952" cy="372544"/>
          </a:xfrm>
          <a:custGeom>
            <a:avLst/>
            <a:gdLst/>
            <a:ahLst/>
            <a:cxnLst/>
            <a:rect l="l" t="t" r="r" b="b"/>
            <a:pathLst>
              <a:path w="2629" h="5797" extrusionOk="0">
                <a:moveTo>
                  <a:pt x="2344" y="1"/>
                </a:moveTo>
                <a:cubicBezTo>
                  <a:pt x="2027" y="508"/>
                  <a:pt x="1742" y="1014"/>
                  <a:pt x="1426" y="1489"/>
                </a:cubicBezTo>
                <a:cubicBezTo>
                  <a:pt x="1046" y="2154"/>
                  <a:pt x="634" y="2883"/>
                  <a:pt x="349" y="3674"/>
                </a:cubicBezTo>
                <a:cubicBezTo>
                  <a:pt x="127" y="4371"/>
                  <a:pt x="0" y="5068"/>
                  <a:pt x="0" y="5765"/>
                </a:cubicBezTo>
                <a:lnTo>
                  <a:pt x="349" y="5796"/>
                </a:lnTo>
                <a:cubicBezTo>
                  <a:pt x="349" y="5100"/>
                  <a:pt x="475" y="4435"/>
                  <a:pt x="697" y="3801"/>
                </a:cubicBezTo>
                <a:cubicBezTo>
                  <a:pt x="951" y="3041"/>
                  <a:pt x="1362" y="2313"/>
                  <a:pt x="1742" y="1679"/>
                </a:cubicBezTo>
                <a:cubicBezTo>
                  <a:pt x="2027" y="1173"/>
                  <a:pt x="2344" y="666"/>
                  <a:pt x="2629" y="191"/>
                </a:cubicBezTo>
                <a:lnTo>
                  <a:pt x="2344" y="1"/>
                </a:lnTo>
                <a:close/>
              </a:path>
            </a:pathLst>
          </a:custGeom>
          <a:solidFill>
            <a:srgbClr val="233544"/>
          </a:solidFill>
          <a:ln>
            <a:noFill/>
          </a:ln>
        </p:spPr>
        <p:txBody>
          <a:bodyPr spcFirstLastPara="1" wrap="square" lIns="182850" tIns="182850" rIns="182850" bIns="182850" anchor="ctr" anchorCtr="0">
            <a:noAutofit/>
          </a:bodyPr>
          <a:lstStyle/>
          <a:p>
            <a:endParaRPr sz="3600"/>
          </a:p>
        </p:txBody>
      </p:sp>
      <p:sp>
        <p:nvSpPr>
          <p:cNvPr id="33" name="Google Shape;5186;p43"/>
          <p:cNvSpPr/>
          <p:nvPr/>
        </p:nvSpPr>
        <p:spPr>
          <a:xfrm>
            <a:off x="1281313" y="6574845"/>
            <a:ext cx="734806" cy="734742"/>
          </a:xfrm>
          <a:custGeom>
            <a:avLst/>
            <a:gdLst/>
            <a:ahLst/>
            <a:cxnLst/>
            <a:rect l="l" t="t" r="r" b="b"/>
            <a:pathLst>
              <a:path w="11434" h="11433" extrusionOk="0">
                <a:moveTo>
                  <a:pt x="1" y="0"/>
                </a:moveTo>
                <a:lnTo>
                  <a:pt x="1996" y="11433"/>
                </a:lnTo>
                <a:lnTo>
                  <a:pt x="9438" y="11433"/>
                </a:lnTo>
                <a:lnTo>
                  <a:pt x="11433" y="0"/>
                </a:ln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4" name="Google Shape;5187;p43"/>
          <p:cNvSpPr/>
          <p:nvPr/>
        </p:nvSpPr>
        <p:spPr>
          <a:xfrm>
            <a:off x="1189734" y="6367268"/>
            <a:ext cx="915904" cy="207640"/>
          </a:xfrm>
          <a:custGeom>
            <a:avLst/>
            <a:gdLst/>
            <a:ahLst/>
            <a:cxnLst/>
            <a:rect l="l" t="t" r="r" b="b"/>
            <a:pathLst>
              <a:path w="14252" h="3231" extrusionOk="0">
                <a:moveTo>
                  <a:pt x="1" y="0"/>
                </a:moveTo>
                <a:lnTo>
                  <a:pt x="1" y="3230"/>
                </a:lnTo>
                <a:lnTo>
                  <a:pt x="14252" y="3230"/>
                </a:lnTo>
                <a:lnTo>
                  <a:pt x="14252" y="0"/>
                </a:ln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35" name="Google Shape;5188;p43"/>
          <p:cNvSpPr/>
          <p:nvPr/>
        </p:nvSpPr>
        <p:spPr>
          <a:xfrm>
            <a:off x="1281313" y="6574844"/>
            <a:ext cx="734806" cy="97748"/>
          </a:xfrm>
          <a:custGeom>
            <a:avLst/>
            <a:gdLst/>
            <a:ahLst/>
            <a:cxnLst/>
            <a:rect l="l" t="t" r="r" b="b"/>
            <a:pathLst>
              <a:path w="11434" h="1521" extrusionOk="0">
                <a:moveTo>
                  <a:pt x="1" y="0"/>
                </a:moveTo>
                <a:lnTo>
                  <a:pt x="254" y="1521"/>
                </a:lnTo>
                <a:lnTo>
                  <a:pt x="11180" y="1521"/>
                </a:lnTo>
                <a:lnTo>
                  <a:pt x="11433" y="0"/>
                </a:lnTo>
                <a:close/>
              </a:path>
            </a:pathLst>
          </a:custGeom>
          <a:solidFill>
            <a:srgbClr val="DD915E"/>
          </a:solidFill>
          <a:ln>
            <a:noFill/>
          </a:ln>
        </p:spPr>
        <p:txBody>
          <a:bodyPr spcFirstLastPara="1" wrap="square" lIns="182850" tIns="182850" rIns="182850" bIns="182850" anchor="ctr" anchorCtr="0">
            <a:noAutofit/>
          </a:bodyPr>
          <a:lstStyle/>
          <a:p>
            <a:endParaRPr sz="3600"/>
          </a:p>
        </p:txBody>
      </p:sp>
      <p:sp>
        <p:nvSpPr>
          <p:cNvPr id="36" name="Google Shape;5189;p43"/>
          <p:cNvSpPr/>
          <p:nvPr/>
        </p:nvSpPr>
        <p:spPr>
          <a:xfrm>
            <a:off x="1159208" y="7346152"/>
            <a:ext cx="4750276" cy="352172"/>
          </a:xfrm>
          <a:custGeom>
            <a:avLst/>
            <a:gdLst/>
            <a:ahLst/>
            <a:cxnLst/>
            <a:rect l="l" t="t" r="r" b="b"/>
            <a:pathLst>
              <a:path w="73917" h="5480" extrusionOk="0">
                <a:moveTo>
                  <a:pt x="36958" y="1"/>
                </a:moveTo>
                <a:cubicBezTo>
                  <a:pt x="16532" y="1"/>
                  <a:pt x="1" y="1236"/>
                  <a:pt x="1" y="2756"/>
                </a:cubicBezTo>
                <a:cubicBezTo>
                  <a:pt x="1" y="4245"/>
                  <a:pt x="16532" y="5480"/>
                  <a:pt x="36958" y="5480"/>
                </a:cubicBezTo>
                <a:cubicBezTo>
                  <a:pt x="57353" y="5480"/>
                  <a:pt x="73916" y="4245"/>
                  <a:pt x="73916" y="2756"/>
                </a:cubicBezTo>
                <a:cubicBezTo>
                  <a:pt x="73916" y="1236"/>
                  <a:pt x="57353" y="1"/>
                  <a:pt x="36958" y="1"/>
                </a:cubicBezTo>
                <a:close/>
              </a:path>
            </a:pathLst>
          </a:custGeom>
          <a:solidFill>
            <a:srgbClr val="A3A3A3"/>
          </a:solidFill>
          <a:ln>
            <a:noFill/>
          </a:ln>
        </p:spPr>
        <p:txBody>
          <a:bodyPr spcFirstLastPara="1" wrap="square" lIns="182850" tIns="182850" rIns="182850" bIns="182850" anchor="ctr" anchorCtr="0">
            <a:noAutofit/>
          </a:bodyPr>
          <a:lstStyle/>
          <a:p>
            <a:endParaRPr sz="3600"/>
          </a:p>
        </p:txBody>
      </p:sp>
      <p:sp>
        <p:nvSpPr>
          <p:cNvPr id="37" name="Google Shape;5190;p43"/>
          <p:cNvSpPr/>
          <p:nvPr/>
        </p:nvSpPr>
        <p:spPr>
          <a:xfrm>
            <a:off x="2771105" y="3309861"/>
            <a:ext cx="1921330" cy="2055066"/>
          </a:xfrm>
          <a:custGeom>
            <a:avLst/>
            <a:gdLst/>
            <a:ahLst/>
            <a:cxnLst/>
            <a:rect l="l" t="t" r="r" b="b"/>
            <a:pathLst>
              <a:path w="29897" h="31978" extrusionOk="0">
                <a:moveTo>
                  <a:pt x="13297" y="0"/>
                </a:moveTo>
                <a:cubicBezTo>
                  <a:pt x="12541" y="0"/>
                  <a:pt x="11808" y="149"/>
                  <a:pt x="11116" y="547"/>
                </a:cubicBezTo>
                <a:cubicBezTo>
                  <a:pt x="10515" y="895"/>
                  <a:pt x="9976" y="1307"/>
                  <a:pt x="9375" y="1687"/>
                </a:cubicBezTo>
                <a:cubicBezTo>
                  <a:pt x="8076" y="2447"/>
                  <a:pt x="6651" y="2827"/>
                  <a:pt x="5416" y="3777"/>
                </a:cubicBezTo>
                <a:cubicBezTo>
                  <a:pt x="3389" y="5392"/>
                  <a:pt x="1267" y="8432"/>
                  <a:pt x="2502" y="11124"/>
                </a:cubicBezTo>
                <a:cubicBezTo>
                  <a:pt x="2882" y="11948"/>
                  <a:pt x="3611" y="12739"/>
                  <a:pt x="3452" y="13626"/>
                </a:cubicBezTo>
                <a:cubicBezTo>
                  <a:pt x="3421" y="13975"/>
                  <a:pt x="3231" y="14291"/>
                  <a:pt x="3041" y="14608"/>
                </a:cubicBezTo>
                <a:cubicBezTo>
                  <a:pt x="2217" y="15906"/>
                  <a:pt x="1046" y="17078"/>
                  <a:pt x="982" y="18662"/>
                </a:cubicBezTo>
                <a:cubicBezTo>
                  <a:pt x="951" y="18947"/>
                  <a:pt x="982" y="19263"/>
                  <a:pt x="1077" y="19517"/>
                </a:cubicBezTo>
                <a:cubicBezTo>
                  <a:pt x="1172" y="19833"/>
                  <a:pt x="1362" y="20055"/>
                  <a:pt x="1521" y="20340"/>
                </a:cubicBezTo>
                <a:cubicBezTo>
                  <a:pt x="2217" y="21543"/>
                  <a:pt x="1647" y="22367"/>
                  <a:pt x="1014" y="23475"/>
                </a:cubicBezTo>
                <a:cubicBezTo>
                  <a:pt x="159" y="24964"/>
                  <a:pt x="1" y="26895"/>
                  <a:pt x="761" y="28447"/>
                </a:cubicBezTo>
                <a:cubicBezTo>
                  <a:pt x="1452" y="29859"/>
                  <a:pt x="2983" y="30852"/>
                  <a:pt x="4542" y="30852"/>
                </a:cubicBezTo>
                <a:cubicBezTo>
                  <a:pt x="4696" y="30852"/>
                  <a:pt x="4850" y="30842"/>
                  <a:pt x="5004" y="30822"/>
                </a:cubicBezTo>
                <a:cubicBezTo>
                  <a:pt x="6303" y="30632"/>
                  <a:pt x="7253" y="29651"/>
                  <a:pt x="8456" y="29366"/>
                </a:cubicBezTo>
                <a:cubicBezTo>
                  <a:pt x="9783" y="29026"/>
                  <a:pt x="11110" y="28446"/>
                  <a:pt x="12525" y="28446"/>
                </a:cubicBezTo>
                <a:cubicBezTo>
                  <a:pt x="12562" y="28446"/>
                  <a:pt x="12599" y="28446"/>
                  <a:pt x="12637" y="28447"/>
                </a:cubicBezTo>
                <a:cubicBezTo>
                  <a:pt x="14948" y="28511"/>
                  <a:pt x="16627" y="29461"/>
                  <a:pt x="18464" y="30791"/>
                </a:cubicBezTo>
                <a:cubicBezTo>
                  <a:pt x="19573" y="31569"/>
                  <a:pt x="20994" y="31977"/>
                  <a:pt x="22402" y="31977"/>
                </a:cubicBezTo>
                <a:cubicBezTo>
                  <a:pt x="23285" y="31977"/>
                  <a:pt x="24163" y="31817"/>
                  <a:pt x="24956" y="31487"/>
                </a:cubicBezTo>
                <a:cubicBezTo>
                  <a:pt x="24956" y="31487"/>
                  <a:pt x="24956" y="31487"/>
                  <a:pt x="24956" y="31456"/>
                </a:cubicBezTo>
                <a:cubicBezTo>
                  <a:pt x="25969" y="31044"/>
                  <a:pt x="26856" y="30442"/>
                  <a:pt x="27743" y="29809"/>
                </a:cubicBezTo>
                <a:cubicBezTo>
                  <a:pt x="28313" y="29397"/>
                  <a:pt x="28914" y="28954"/>
                  <a:pt x="29263" y="28321"/>
                </a:cubicBezTo>
                <a:cubicBezTo>
                  <a:pt x="29548" y="27877"/>
                  <a:pt x="29643" y="27339"/>
                  <a:pt x="29706" y="26832"/>
                </a:cubicBezTo>
                <a:cubicBezTo>
                  <a:pt x="29896" y="24679"/>
                  <a:pt x="29136" y="22462"/>
                  <a:pt x="27648" y="20910"/>
                </a:cubicBezTo>
                <a:cubicBezTo>
                  <a:pt x="27363" y="20625"/>
                  <a:pt x="27046" y="20340"/>
                  <a:pt x="26856" y="19992"/>
                </a:cubicBezTo>
                <a:cubicBezTo>
                  <a:pt x="25938" y="18440"/>
                  <a:pt x="27426" y="16191"/>
                  <a:pt x="26413" y="14671"/>
                </a:cubicBezTo>
                <a:cubicBezTo>
                  <a:pt x="25906" y="13943"/>
                  <a:pt x="25019" y="13658"/>
                  <a:pt x="24322" y="13151"/>
                </a:cubicBezTo>
                <a:cubicBezTo>
                  <a:pt x="22011" y="11504"/>
                  <a:pt x="22866" y="8781"/>
                  <a:pt x="22327" y="6437"/>
                </a:cubicBezTo>
                <a:cubicBezTo>
                  <a:pt x="21567" y="2954"/>
                  <a:pt x="17799" y="547"/>
                  <a:pt x="14473" y="104"/>
                </a:cubicBezTo>
                <a:cubicBezTo>
                  <a:pt x="14077" y="39"/>
                  <a:pt x="13684" y="0"/>
                  <a:pt x="13297" y="0"/>
                </a:cubicBezTo>
                <a:close/>
              </a:path>
            </a:pathLst>
          </a:custGeom>
          <a:solidFill>
            <a:srgbClr val="222831"/>
          </a:solidFill>
          <a:ln>
            <a:noFill/>
          </a:ln>
        </p:spPr>
        <p:txBody>
          <a:bodyPr spcFirstLastPara="1" wrap="square" lIns="182850" tIns="182850" rIns="182850" bIns="182850" anchor="ctr" anchorCtr="0">
            <a:noAutofit/>
          </a:bodyPr>
          <a:lstStyle/>
          <a:p>
            <a:endParaRPr sz="3600"/>
          </a:p>
        </p:txBody>
      </p:sp>
      <p:sp>
        <p:nvSpPr>
          <p:cNvPr id="38" name="Google Shape;5191;p43"/>
          <p:cNvSpPr/>
          <p:nvPr/>
        </p:nvSpPr>
        <p:spPr>
          <a:xfrm>
            <a:off x="2775152" y="3272908"/>
            <a:ext cx="1799228" cy="1641264"/>
          </a:xfrm>
          <a:custGeom>
            <a:avLst/>
            <a:gdLst/>
            <a:ahLst/>
            <a:cxnLst/>
            <a:rect l="l" t="t" r="r" b="b"/>
            <a:pathLst>
              <a:path w="27997" h="25539" extrusionOk="0">
                <a:moveTo>
                  <a:pt x="14013" y="1"/>
                </a:moveTo>
                <a:cubicBezTo>
                  <a:pt x="12667" y="1"/>
                  <a:pt x="11445" y="309"/>
                  <a:pt x="10452" y="900"/>
                </a:cubicBezTo>
                <a:cubicBezTo>
                  <a:pt x="10040" y="1154"/>
                  <a:pt x="9723" y="1502"/>
                  <a:pt x="9438" y="1819"/>
                </a:cubicBezTo>
                <a:cubicBezTo>
                  <a:pt x="9343" y="1914"/>
                  <a:pt x="9217" y="2040"/>
                  <a:pt x="9122" y="2167"/>
                </a:cubicBezTo>
                <a:cubicBezTo>
                  <a:pt x="8710" y="2579"/>
                  <a:pt x="8203" y="2895"/>
                  <a:pt x="7601" y="3275"/>
                </a:cubicBezTo>
                <a:cubicBezTo>
                  <a:pt x="6746" y="3814"/>
                  <a:pt x="5796" y="4289"/>
                  <a:pt x="4878" y="4732"/>
                </a:cubicBezTo>
                <a:cubicBezTo>
                  <a:pt x="4688" y="4827"/>
                  <a:pt x="4466" y="4922"/>
                  <a:pt x="4276" y="5049"/>
                </a:cubicBezTo>
                <a:cubicBezTo>
                  <a:pt x="3484" y="5429"/>
                  <a:pt x="2756" y="5809"/>
                  <a:pt x="2218" y="6411"/>
                </a:cubicBezTo>
                <a:cubicBezTo>
                  <a:pt x="1616" y="7139"/>
                  <a:pt x="1268" y="8152"/>
                  <a:pt x="1299" y="9229"/>
                </a:cubicBezTo>
                <a:cubicBezTo>
                  <a:pt x="1331" y="10116"/>
                  <a:pt x="1584" y="11066"/>
                  <a:pt x="2091" y="12079"/>
                </a:cubicBezTo>
                <a:cubicBezTo>
                  <a:pt x="2186" y="12238"/>
                  <a:pt x="2281" y="12396"/>
                  <a:pt x="2376" y="12554"/>
                </a:cubicBezTo>
                <a:cubicBezTo>
                  <a:pt x="2598" y="12998"/>
                  <a:pt x="2851" y="13441"/>
                  <a:pt x="2978" y="13884"/>
                </a:cubicBezTo>
                <a:cubicBezTo>
                  <a:pt x="3358" y="15120"/>
                  <a:pt x="2376" y="16133"/>
                  <a:pt x="1933" y="16513"/>
                </a:cubicBezTo>
                <a:cubicBezTo>
                  <a:pt x="1838" y="16608"/>
                  <a:pt x="1743" y="16703"/>
                  <a:pt x="1616" y="16798"/>
                </a:cubicBezTo>
                <a:cubicBezTo>
                  <a:pt x="1109" y="17210"/>
                  <a:pt x="571" y="17653"/>
                  <a:pt x="286" y="18286"/>
                </a:cubicBezTo>
                <a:cubicBezTo>
                  <a:pt x="1" y="18920"/>
                  <a:pt x="33" y="19712"/>
                  <a:pt x="349" y="20313"/>
                </a:cubicBezTo>
                <a:cubicBezTo>
                  <a:pt x="508" y="20598"/>
                  <a:pt x="698" y="20820"/>
                  <a:pt x="888" y="21042"/>
                </a:cubicBezTo>
                <a:cubicBezTo>
                  <a:pt x="1109" y="21295"/>
                  <a:pt x="1299" y="21548"/>
                  <a:pt x="1458" y="21802"/>
                </a:cubicBezTo>
                <a:cubicBezTo>
                  <a:pt x="1679" y="22308"/>
                  <a:pt x="1679" y="22910"/>
                  <a:pt x="1458" y="23417"/>
                </a:cubicBezTo>
                <a:cubicBezTo>
                  <a:pt x="1363" y="23607"/>
                  <a:pt x="1236" y="23797"/>
                  <a:pt x="1109" y="23987"/>
                </a:cubicBezTo>
                <a:cubicBezTo>
                  <a:pt x="793" y="24494"/>
                  <a:pt x="476" y="24969"/>
                  <a:pt x="666" y="25539"/>
                </a:cubicBezTo>
                <a:lnTo>
                  <a:pt x="919" y="25444"/>
                </a:lnTo>
                <a:cubicBezTo>
                  <a:pt x="793" y="25000"/>
                  <a:pt x="1078" y="24589"/>
                  <a:pt x="1363" y="24145"/>
                </a:cubicBezTo>
                <a:cubicBezTo>
                  <a:pt x="1489" y="23955"/>
                  <a:pt x="1616" y="23734"/>
                  <a:pt x="1711" y="23512"/>
                </a:cubicBezTo>
                <a:cubicBezTo>
                  <a:pt x="1996" y="22942"/>
                  <a:pt x="1996" y="22245"/>
                  <a:pt x="1711" y="21675"/>
                </a:cubicBezTo>
                <a:cubicBezTo>
                  <a:pt x="1553" y="21390"/>
                  <a:pt x="1331" y="21137"/>
                  <a:pt x="1141" y="20883"/>
                </a:cubicBezTo>
                <a:cubicBezTo>
                  <a:pt x="951" y="20662"/>
                  <a:pt x="761" y="20440"/>
                  <a:pt x="634" y="20187"/>
                </a:cubicBezTo>
                <a:cubicBezTo>
                  <a:pt x="318" y="19648"/>
                  <a:pt x="318" y="18952"/>
                  <a:pt x="571" y="18413"/>
                </a:cubicBezTo>
                <a:cubicBezTo>
                  <a:pt x="824" y="17843"/>
                  <a:pt x="1331" y="17400"/>
                  <a:pt x="1806" y="17020"/>
                </a:cubicBezTo>
                <a:cubicBezTo>
                  <a:pt x="1933" y="16925"/>
                  <a:pt x="2028" y="16830"/>
                  <a:pt x="2154" y="16735"/>
                </a:cubicBezTo>
                <a:cubicBezTo>
                  <a:pt x="3168" y="15848"/>
                  <a:pt x="3580" y="14771"/>
                  <a:pt x="3263" y="13821"/>
                </a:cubicBezTo>
                <a:cubicBezTo>
                  <a:pt x="3136" y="13314"/>
                  <a:pt x="2883" y="12871"/>
                  <a:pt x="2629" y="12428"/>
                </a:cubicBezTo>
                <a:cubicBezTo>
                  <a:pt x="2534" y="12269"/>
                  <a:pt x="2439" y="12111"/>
                  <a:pt x="2376" y="11953"/>
                </a:cubicBezTo>
                <a:cubicBezTo>
                  <a:pt x="1869" y="10971"/>
                  <a:pt x="1616" y="10084"/>
                  <a:pt x="1584" y="9229"/>
                </a:cubicBezTo>
                <a:cubicBezTo>
                  <a:pt x="1553" y="8216"/>
                  <a:pt x="1869" y="7266"/>
                  <a:pt x="2439" y="6601"/>
                </a:cubicBezTo>
                <a:cubicBezTo>
                  <a:pt x="2946" y="6031"/>
                  <a:pt x="3643" y="5651"/>
                  <a:pt x="4403" y="5271"/>
                </a:cubicBezTo>
                <a:cubicBezTo>
                  <a:pt x="4593" y="5176"/>
                  <a:pt x="4815" y="5081"/>
                  <a:pt x="5005" y="4986"/>
                </a:cubicBezTo>
                <a:cubicBezTo>
                  <a:pt x="5923" y="4542"/>
                  <a:pt x="6873" y="4067"/>
                  <a:pt x="7760" y="3529"/>
                </a:cubicBezTo>
                <a:cubicBezTo>
                  <a:pt x="8362" y="3149"/>
                  <a:pt x="8900" y="2800"/>
                  <a:pt x="9312" y="2357"/>
                </a:cubicBezTo>
                <a:cubicBezTo>
                  <a:pt x="9438" y="2230"/>
                  <a:pt x="9533" y="2135"/>
                  <a:pt x="9660" y="2009"/>
                </a:cubicBezTo>
                <a:cubicBezTo>
                  <a:pt x="9945" y="1692"/>
                  <a:pt x="10230" y="1375"/>
                  <a:pt x="10610" y="1154"/>
                </a:cubicBezTo>
                <a:cubicBezTo>
                  <a:pt x="11589" y="557"/>
                  <a:pt x="12768" y="297"/>
                  <a:pt x="13979" y="297"/>
                </a:cubicBezTo>
                <a:cubicBezTo>
                  <a:pt x="16176" y="297"/>
                  <a:pt x="18480" y="1155"/>
                  <a:pt x="19889" y="2420"/>
                </a:cubicBezTo>
                <a:cubicBezTo>
                  <a:pt x="20016" y="2515"/>
                  <a:pt x="20142" y="2642"/>
                  <a:pt x="20269" y="2800"/>
                </a:cubicBezTo>
                <a:cubicBezTo>
                  <a:pt x="21283" y="3845"/>
                  <a:pt x="21916" y="5081"/>
                  <a:pt x="22043" y="6221"/>
                </a:cubicBezTo>
                <a:cubicBezTo>
                  <a:pt x="22169" y="7392"/>
                  <a:pt x="22169" y="8564"/>
                  <a:pt x="22169" y="9578"/>
                </a:cubicBezTo>
                <a:cubicBezTo>
                  <a:pt x="22169" y="9768"/>
                  <a:pt x="22169" y="9989"/>
                  <a:pt x="22169" y="10179"/>
                </a:cubicBezTo>
                <a:cubicBezTo>
                  <a:pt x="22138" y="10813"/>
                  <a:pt x="22138" y="11383"/>
                  <a:pt x="22391" y="12048"/>
                </a:cubicBezTo>
                <a:cubicBezTo>
                  <a:pt x="22613" y="12713"/>
                  <a:pt x="23024" y="13631"/>
                  <a:pt x="23943" y="14075"/>
                </a:cubicBezTo>
                <a:cubicBezTo>
                  <a:pt x="24228" y="14201"/>
                  <a:pt x="24576" y="14265"/>
                  <a:pt x="24893" y="14360"/>
                </a:cubicBezTo>
                <a:cubicBezTo>
                  <a:pt x="25114" y="14391"/>
                  <a:pt x="25368" y="14455"/>
                  <a:pt x="25590" y="14518"/>
                </a:cubicBezTo>
                <a:cubicBezTo>
                  <a:pt x="26571" y="14866"/>
                  <a:pt x="27300" y="15880"/>
                  <a:pt x="27363" y="16925"/>
                </a:cubicBezTo>
                <a:cubicBezTo>
                  <a:pt x="27363" y="17526"/>
                  <a:pt x="27205" y="18065"/>
                  <a:pt x="27015" y="18666"/>
                </a:cubicBezTo>
                <a:cubicBezTo>
                  <a:pt x="26951" y="18952"/>
                  <a:pt x="26856" y="19205"/>
                  <a:pt x="26793" y="19490"/>
                </a:cubicBezTo>
                <a:cubicBezTo>
                  <a:pt x="26540" y="20725"/>
                  <a:pt x="26635" y="22372"/>
                  <a:pt x="27806" y="23385"/>
                </a:cubicBezTo>
                <a:lnTo>
                  <a:pt x="27996" y="23163"/>
                </a:lnTo>
                <a:cubicBezTo>
                  <a:pt x="26920" y="22245"/>
                  <a:pt x="26825" y="20693"/>
                  <a:pt x="27078" y="19553"/>
                </a:cubicBezTo>
                <a:cubicBezTo>
                  <a:pt x="27141" y="19268"/>
                  <a:pt x="27205" y="19015"/>
                  <a:pt x="27300" y="18762"/>
                </a:cubicBezTo>
                <a:cubicBezTo>
                  <a:pt x="27490" y="18160"/>
                  <a:pt x="27648" y="17558"/>
                  <a:pt x="27616" y="16925"/>
                </a:cubicBezTo>
                <a:cubicBezTo>
                  <a:pt x="27585" y="15753"/>
                  <a:pt x="26793" y="14645"/>
                  <a:pt x="25685" y="14265"/>
                </a:cubicBezTo>
                <a:cubicBezTo>
                  <a:pt x="25431" y="14170"/>
                  <a:pt x="25178" y="14138"/>
                  <a:pt x="24956" y="14075"/>
                </a:cubicBezTo>
                <a:cubicBezTo>
                  <a:pt x="24639" y="14011"/>
                  <a:pt x="24323" y="13948"/>
                  <a:pt x="24038" y="13821"/>
                </a:cubicBezTo>
                <a:cubicBezTo>
                  <a:pt x="23436" y="13504"/>
                  <a:pt x="22993" y="12934"/>
                  <a:pt x="22644" y="11953"/>
                </a:cubicBezTo>
                <a:cubicBezTo>
                  <a:pt x="22423" y="11351"/>
                  <a:pt x="22423" y="10813"/>
                  <a:pt x="22454" y="10179"/>
                </a:cubicBezTo>
                <a:cubicBezTo>
                  <a:pt x="22454" y="9989"/>
                  <a:pt x="22454" y="9768"/>
                  <a:pt x="22454" y="9578"/>
                </a:cubicBezTo>
                <a:cubicBezTo>
                  <a:pt x="22454" y="8564"/>
                  <a:pt x="22423" y="7392"/>
                  <a:pt x="22296" y="6189"/>
                </a:cubicBezTo>
                <a:cubicBezTo>
                  <a:pt x="22201" y="4986"/>
                  <a:pt x="21504" y="3687"/>
                  <a:pt x="20491" y="2579"/>
                </a:cubicBezTo>
                <a:cubicBezTo>
                  <a:pt x="20332" y="2452"/>
                  <a:pt x="20206" y="2325"/>
                  <a:pt x="20079" y="2199"/>
                </a:cubicBezTo>
                <a:cubicBezTo>
                  <a:pt x="18907" y="1154"/>
                  <a:pt x="17229" y="394"/>
                  <a:pt x="15424" y="109"/>
                </a:cubicBezTo>
                <a:cubicBezTo>
                  <a:pt x="14942" y="36"/>
                  <a:pt x="14470" y="1"/>
                  <a:pt x="14013" y="1"/>
                </a:cubicBezTo>
                <a:close/>
              </a:path>
            </a:pathLst>
          </a:custGeom>
          <a:solidFill>
            <a:srgbClr val="222831"/>
          </a:solidFill>
          <a:ln>
            <a:noFill/>
          </a:ln>
        </p:spPr>
        <p:txBody>
          <a:bodyPr spcFirstLastPara="1" wrap="square" lIns="182850" tIns="182850" rIns="182850" bIns="182850" anchor="ctr" anchorCtr="0">
            <a:noAutofit/>
          </a:bodyPr>
          <a:lstStyle/>
          <a:p>
            <a:endParaRPr sz="3600"/>
          </a:p>
        </p:txBody>
      </p:sp>
      <p:sp>
        <p:nvSpPr>
          <p:cNvPr id="39" name="Google Shape;5192;p43"/>
          <p:cNvSpPr/>
          <p:nvPr/>
        </p:nvSpPr>
        <p:spPr>
          <a:xfrm>
            <a:off x="1747426" y="6400172"/>
            <a:ext cx="3649160" cy="1011724"/>
          </a:xfrm>
          <a:custGeom>
            <a:avLst/>
            <a:gdLst/>
            <a:ahLst/>
            <a:cxnLst/>
            <a:rect l="l" t="t" r="r" b="b"/>
            <a:pathLst>
              <a:path w="56783" h="15743" extrusionOk="0">
                <a:moveTo>
                  <a:pt x="49793" y="1"/>
                </a:moveTo>
                <a:cubicBezTo>
                  <a:pt x="46715" y="1"/>
                  <a:pt x="43498" y="797"/>
                  <a:pt x="40568" y="1515"/>
                </a:cubicBezTo>
                <a:cubicBezTo>
                  <a:pt x="36445" y="2515"/>
                  <a:pt x="32475" y="3638"/>
                  <a:pt x="28174" y="3638"/>
                </a:cubicBezTo>
                <a:cubicBezTo>
                  <a:pt x="28114" y="3638"/>
                  <a:pt x="28055" y="3637"/>
                  <a:pt x="27995" y="3637"/>
                </a:cubicBezTo>
                <a:cubicBezTo>
                  <a:pt x="20205" y="3574"/>
                  <a:pt x="12731" y="977"/>
                  <a:pt x="4972" y="375"/>
                </a:cubicBezTo>
                <a:cubicBezTo>
                  <a:pt x="4608" y="350"/>
                  <a:pt x="4232" y="329"/>
                  <a:pt x="3858" y="329"/>
                </a:cubicBezTo>
                <a:cubicBezTo>
                  <a:pt x="2834" y="329"/>
                  <a:pt x="1819" y="485"/>
                  <a:pt x="1077" y="1135"/>
                </a:cubicBezTo>
                <a:cubicBezTo>
                  <a:pt x="222" y="1895"/>
                  <a:pt x="0" y="3098"/>
                  <a:pt x="127" y="4207"/>
                </a:cubicBezTo>
                <a:cubicBezTo>
                  <a:pt x="475" y="6994"/>
                  <a:pt x="2597" y="8451"/>
                  <a:pt x="4909" y="9622"/>
                </a:cubicBezTo>
                <a:cubicBezTo>
                  <a:pt x="7886" y="11142"/>
                  <a:pt x="11021" y="12251"/>
                  <a:pt x="14188" y="13201"/>
                </a:cubicBezTo>
                <a:cubicBezTo>
                  <a:pt x="17260" y="14119"/>
                  <a:pt x="20458" y="15133"/>
                  <a:pt x="23657" y="15449"/>
                </a:cubicBezTo>
                <a:cubicBezTo>
                  <a:pt x="25524" y="15626"/>
                  <a:pt x="27405" y="15742"/>
                  <a:pt x="29284" y="15742"/>
                </a:cubicBezTo>
                <a:cubicBezTo>
                  <a:pt x="32123" y="15742"/>
                  <a:pt x="34955" y="15477"/>
                  <a:pt x="37718" y="14753"/>
                </a:cubicBezTo>
                <a:cubicBezTo>
                  <a:pt x="42848" y="13423"/>
                  <a:pt x="48010" y="11364"/>
                  <a:pt x="52349" y="8356"/>
                </a:cubicBezTo>
                <a:cubicBezTo>
                  <a:pt x="53141" y="7785"/>
                  <a:pt x="53932" y="7120"/>
                  <a:pt x="54534" y="6360"/>
                </a:cubicBezTo>
                <a:cubicBezTo>
                  <a:pt x="56783" y="3542"/>
                  <a:pt x="53774" y="153"/>
                  <a:pt x="50734" y="27"/>
                </a:cubicBezTo>
                <a:cubicBezTo>
                  <a:pt x="50422" y="9"/>
                  <a:pt x="50108" y="1"/>
                  <a:pt x="49793" y="1"/>
                </a:cubicBezTo>
                <a:close/>
              </a:path>
            </a:pathLst>
          </a:custGeom>
          <a:solidFill>
            <a:srgbClr val="222831"/>
          </a:solidFill>
          <a:ln>
            <a:noFill/>
          </a:ln>
        </p:spPr>
        <p:txBody>
          <a:bodyPr spcFirstLastPara="1" wrap="square" lIns="182850" tIns="182850" rIns="182850" bIns="182850" anchor="ctr" anchorCtr="0">
            <a:noAutofit/>
          </a:bodyPr>
          <a:lstStyle/>
          <a:p>
            <a:endParaRPr sz="3600"/>
          </a:p>
        </p:txBody>
      </p:sp>
      <p:sp>
        <p:nvSpPr>
          <p:cNvPr id="40" name="Google Shape;5193;p43"/>
          <p:cNvSpPr/>
          <p:nvPr/>
        </p:nvSpPr>
        <p:spPr>
          <a:xfrm>
            <a:off x="2331531" y="5741006"/>
            <a:ext cx="755114" cy="1136784"/>
          </a:xfrm>
          <a:custGeom>
            <a:avLst/>
            <a:gdLst/>
            <a:ahLst/>
            <a:cxnLst/>
            <a:rect l="l" t="t" r="r" b="b"/>
            <a:pathLst>
              <a:path w="11750" h="17689" extrusionOk="0">
                <a:moveTo>
                  <a:pt x="3246" y="0"/>
                </a:moveTo>
                <a:cubicBezTo>
                  <a:pt x="2774" y="0"/>
                  <a:pt x="2315" y="41"/>
                  <a:pt x="1932" y="86"/>
                </a:cubicBezTo>
                <a:cubicBezTo>
                  <a:pt x="1425" y="150"/>
                  <a:pt x="918" y="340"/>
                  <a:pt x="602" y="751"/>
                </a:cubicBezTo>
                <a:cubicBezTo>
                  <a:pt x="95" y="1416"/>
                  <a:pt x="158" y="2936"/>
                  <a:pt x="127" y="3728"/>
                </a:cubicBezTo>
                <a:cubicBezTo>
                  <a:pt x="0" y="8668"/>
                  <a:pt x="3895" y="12722"/>
                  <a:pt x="7062" y="16047"/>
                </a:cubicBezTo>
                <a:cubicBezTo>
                  <a:pt x="7664" y="16681"/>
                  <a:pt x="8329" y="17346"/>
                  <a:pt x="9184" y="17599"/>
                </a:cubicBezTo>
                <a:cubicBezTo>
                  <a:pt x="9387" y="17659"/>
                  <a:pt x="9602" y="17689"/>
                  <a:pt x="9817" y="17689"/>
                </a:cubicBezTo>
                <a:cubicBezTo>
                  <a:pt x="10509" y="17689"/>
                  <a:pt x="11198" y="17380"/>
                  <a:pt x="11464" y="16776"/>
                </a:cubicBezTo>
                <a:cubicBezTo>
                  <a:pt x="11749" y="16174"/>
                  <a:pt x="11591" y="15509"/>
                  <a:pt x="11369" y="14876"/>
                </a:cubicBezTo>
                <a:cubicBezTo>
                  <a:pt x="10989" y="13831"/>
                  <a:pt x="10451" y="12880"/>
                  <a:pt x="9817" y="11962"/>
                </a:cubicBezTo>
                <a:cubicBezTo>
                  <a:pt x="9374" y="11329"/>
                  <a:pt x="9089" y="10727"/>
                  <a:pt x="8804" y="10094"/>
                </a:cubicBezTo>
                <a:cubicBezTo>
                  <a:pt x="8709" y="9872"/>
                  <a:pt x="8646" y="9682"/>
                  <a:pt x="8551" y="9492"/>
                </a:cubicBezTo>
                <a:cubicBezTo>
                  <a:pt x="7601" y="7370"/>
                  <a:pt x="6904" y="5153"/>
                  <a:pt x="6492" y="2873"/>
                </a:cubicBezTo>
                <a:cubicBezTo>
                  <a:pt x="6334" y="2050"/>
                  <a:pt x="6176" y="1163"/>
                  <a:pt x="5574" y="625"/>
                </a:cubicBezTo>
                <a:cubicBezTo>
                  <a:pt x="5002" y="135"/>
                  <a:pt x="4102" y="0"/>
                  <a:pt x="3246" y="0"/>
                </a:cubicBezTo>
                <a:close/>
              </a:path>
            </a:pathLst>
          </a:custGeom>
          <a:solidFill>
            <a:srgbClr val="E29F7B"/>
          </a:solidFill>
          <a:ln>
            <a:noFill/>
          </a:ln>
        </p:spPr>
        <p:txBody>
          <a:bodyPr spcFirstLastPara="1" wrap="square" lIns="182850" tIns="182850" rIns="182850" bIns="182850" anchor="ctr" anchorCtr="0">
            <a:noAutofit/>
          </a:bodyPr>
          <a:lstStyle/>
          <a:p>
            <a:endParaRPr sz="3600"/>
          </a:p>
        </p:txBody>
      </p:sp>
      <p:sp>
        <p:nvSpPr>
          <p:cNvPr id="41" name="Google Shape;5194;p43"/>
          <p:cNvSpPr/>
          <p:nvPr/>
        </p:nvSpPr>
        <p:spPr>
          <a:xfrm>
            <a:off x="3062160" y="4080976"/>
            <a:ext cx="1040064" cy="919440"/>
          </a:xfrm>
          <a:custGeom>
            <a:avLst/>
            <a:gdLst/>
            <a:ahLst/>
            <a:cxnLst/>
            <a:rect l="l" t="t" r="r" b="b"/>
            <a:pathLst>
              <a:path w="16184" h="14307" extrusionOk="0">
                <a:moveTo>
                  <a:pt x="6737" y="1"/>
                </a:moveTo>
                <a:cubicBezTo>
                  <a:pt x="5780" y="1"/>
                  <a:pt x="4803" y="215"/>
                  <a:pt x="4022" y="772"/>
                </a:cubicBezTo>
                <a:cubicBezTo>
                  <a:pt x="3357" y="1247"/>
                  <a:pt x="2597" y="2102"/>
                  <a:pt x="2280" y="2831"/>
                </a:cubicBezTo>
                <a:cubicBezTo>
                  <a:pt x="1869" y="3812"/>
                  <a:pt x="2249" y="4952"/>
                  <a:pt x="1805" y="5934"/>
                </a:cubicBezTo>
                <a:cubicBezTo>
                  <a:pt x="1552" y="6441"/>
                  <a:pt x="1140" y="6853"/>
                  <a:pt x="855" y="7359"/>
                </a:cubicBezTo>
                <a:cubicBezTo>
                  <a:pt x="602" y="7803"/>
                  <a:pt x="444" y="8341"/>
                  <a:pt x="317" y="8848"/>
                </a:cubicBezTo>
                <a:cubicBezTo>
                  <a:pt x="95" y="9766"/>
                  <a:pt x="0" y="10748"/>
                  <a:pt x="380" y="11571"/>
                </a:cubicBezTo>
                <a:cubicBezTo>
                  <a:pt x="665" y="12173"/>
                  <a:pt x="1204" y="12648"/>
                  <a:pt x="1774" y="12996"/>
                </a:cubicBezTo>
                <a:cubicBezTo>
                  <a:pt x="2945" y="13725"/>
                  <a:pt x="4307" y="14136"/>
                  <a:pt x="5701" y="14168"/>
                </a:cubicBezTo>
                <a:cubicBezTo>
                  <a:pt x="5783" y="14172"/>
                  <a:pt x="5864" y="14173"/>
                  <a:pt x="5945" y="14173"/>
                </a:cubicBezTo>
                <a:cubicBezTo>
                  <a:pt x="6309" y="14173"/>
                  <a:pt x="6658" y="14142"/>
                  <a:pt x="7007" y="14142"/>
                </a:cubicBezTo>
                <a:cubicBezTo>
                  <a:pt x="7236" y="14142"/>
                  <a:pt x="7464" y="14156"/>
                  <a:pt x="7696" y="14200"/>
                </a:cubicBezTo>
                <a:cubicBezTo>
                  <a:pt x="8290" y="14271"/>
                  <a:pt x="8883" y="14307"/>
                  <a:pt x="9477" y="14307"/>
                </a:cubicBezTo>
                <a:cubicBezTo>
                  <a:pt x="9675" y="14307"/>
                  <a:pt x="9873" y="14303"/>
                  <a:pt x="10071" y="14295"/>
                </a:cubicBezTo>
                <a:cubicBezTo>
                  <a:pt x="12161" y="14231"/>
                  <a:pt x="14695" y="13820"/>
                  <a:pt x="15708" y="11698"/>
                </a:cubicBezTo>
                <a:cubicBezTo>
                  <a:pt x="16088" y="10906"/>
                  <a:pt x="16183" y="10051"/>
                  <a:pt x="16056" y="9196"/>
                </a:cubicBezTo>
                <a:cubicBezTo>
                  <a:pt x="15708" y="6916"/>
                  <a:pt x="13396" y="5744"/>
                  <a:pt x="12890" y="3591"/>
                </a:cubicBezTo>
                <a:cubicBezTo>
                  <a:pt x="12731" y="2926"/>
                  <a:pt x="12890" y="2071"/>
                  <a:pt x="12415" y="1532"/>
                </a:cubicBezTo>
                <a:cubicBezTo>
                  <a:pt x="11813" y="867"/>
                  <a:pt x="11116" y="1025"/>
                  <a:pt x="10293" y="740"/>
                </a:cubicBezTo>
                <a:cubicBezTo>
                  <a:pt x="9279" y="424"/>
                  <a:pt x="8203" y="75"/>
                  <a:pt x="7126" y="12"/>
                </a:cubicBezTo>
                <a:cubicBezTo>
                  <a:pt x="6997" y="4"/>
                  <a:pt x="6867" y="1"/>
                  <a:pt x="6737" y="1"/>
                </a:cubicBezTo>
                <a:close/>
              </a:path>
            </a:pathLst>
          </a:custGeom>
          <a:solidFill>
            <a:srgbClr val="1B1F26"/>
          </a:solidFill>
          <a:ln>
            <a:noFill/>
          </a:ln>
        </p:spPr>
        <p:txBody>
          <a:bodyPr spcFirstLastPara="1" wrap="square" lIns="182850" tIns="182850" rIns="182850" bIns="182850" anchor="ctr" anchorCtr="0">
            <a:noAutofit/>
          </a:bodyPr>
          <a:lstStyle/>
          <a:p>
            <a:endParaRPr sz="3600"/>
          </a:p>
        </p:txBody>
      </p:sp>
      <p:sp>
        <p:nvSpPr>
          <p:cNvPr id="42" name="Google Shape;5195;p43"/>
          <p:cNvSpPr/>
          <p:nvPr/>
        </p:nvSpPr>
        <p:spPr>
          <a:xfrm>
            <a:off x="2313216" y="4752225"/>
            <a:ext cx="936212" cy="1248734"/>
          </a:xfrm>
          <a:custGeom>
            <a:avLst/>
            <a:gdLst/>
            <a:ahLst/>
            <a:cxnLst/>
            <a:rect l="l" t="t" r="r" b="b"/>
            <a:pathLst>
              <a:path w="14568" h="19431" extrusionOk="0">
                <a:moveTo>
                  <a:pt x="11233" y="0"/>
                </a:moveTo>
                <a:cubicBezTo>
                  <a:pt x="9357" y="0"/>
                  <a:pt x="7943" y="1924"/>
                  <a:pt x="7094" y="3596"/>
                </a:cubicBezTo>
                <a:cubicBezTo>
                  <a:pt x="5827" y="6098"/>
                  <a:pt x="4402" y="8537"/>
                  <a:pt x="3072" y="11007"/>
                </a:cubicBezTo>
                <a:cubicBezTo>
                  <a:pt x="1773" y="13382"/>
                  <a:pt x="348" y="15852"/>
                  <a:pt x="0" y="18576"/>
                </a:cubicBezTo>
                <a:cubicBezTo>
                  <a:pt x="2027" y="18956"/>
                  <a:pt x="4085" y="19399"/>
                  <a:pt x="6144" y="19431"/>
                </a:cubicBezTo>
                <a:cubicBezTo>
                  <a:pt x="6587" y="17974"/>
                  <a:pt x="7442" y="16644"/>
                  <a:pt x="8266" y="15377"/>
                </a:cubicBezTo>
                <a:cubicBezTo>
                  <a:pt x="9754" y="13065"/>
                  <a:pt x="11306" y="10785"/>
                  <a:pt x="12699" y="8410"/>
                </a:cubicBezTo>
                <a:cubicBezTo>
                  <a:pt x="13206" y="7555"/>
                  <a:pt x="13649" y="6668"/>
                  <a:pt x="13871" y="5750"/>
                </a:cubicBezTo>
                <a:cubicBezTo>
                  <a:pt x="14283" y="3976"/>
                  <a:pt x="14568" y="1285"/>
                  <a:pt x="12604" y="334"/>
                </a:cubicBezTo>
                <a:cubicBezTo>
                  <a:pt x="12123" y="103"/>
                  <a:pt x="11666" y="0"/>
                  <a:pt x="11233" y="0"/>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43" name="Google Shape;5196;p43"/>
          <p:cNvSpPr/>
          <p:nvPr/>
        </p:nvSpPr>
        <p:spPr>
          <a:xfrm>
            <a:off x="3937257" y="5741006"/>
            <a:ext cx="753122" cy="1136784"/>
          </a:xfrm>
          <a:custGeom>
            <a:avLst/>
            <a:gdLst/>
            <a:ahLst/>
            <a:cxnLst/>
            <a:rect l="l" t="t" r="r" b="b"/>
            <a:pathLst>
              <a:path w="11719" h="17689" extrusionOk="0">
                <a:moveTo>
                  <a:pt x="8504" y="0"/>
                </a:moveTo>
                <a:cubicBezTo>
                  <a:pt x="7648" y="0"/>
                  <a:pt x="6748" y="135"/>
                  <a:pt x="6176" y="625"/>
                </a:cubicBezTo>
                <a:cubicBezTo>
                  <a:pt x="5575" y="1163"/>
                  <a:pt x="5416" y="2050"/>
                  <a:pt x="5258" y="2873"/>
                </a:cubicBezTo>
                <a:cubicBezTo>
                  <a:pt x="4846" y="5153"/>
                  <a:pt x="4150" y="7370"/>
                  <a:pt x="3200" y="9492"/>
                </a:cubicBezTo>
                <a:cubicBezTo>
                  <a:pt x="3105" y="9682"/>
                  <a:pt x="3041" y="9872"/>
                  <a:pt x="2946" y="10094"/>
                </a:cubicBezTo>
                <a:cubicBezTo>
                  <a:pt x="2661" y="10727"/>
                  <a:pt x="2376" y="11329"/>
                  <a:pt x="1933" y="11962"/>
                </a:cubicBezTo>
                <a:cubicBezTo>
                  <a:pt x="1299" y="12880"/>
                  <a:pt x="761" y="13831"/>
                  <a:pt x="381" y="14876"/>
                </a:cubicBezTo>
                <a:cubicBezTo>
                  <a:pt x="159" y="15509"/>
                  <a:pt x="1" y="16174"/>
                  <a:pt x="286" y="16776"/>
                </a:cubicBezTo>
                <a:cubicBezTo>
                  <a:pt x="552" y="17380"/>
                  <a:pt x="1242" y="17689"/>
                  <a:pt x="1934" y="17689"/>
                </a:cubicBezTo>
                <a:cubicBezTo>
                  <a:pt x="2148" y="17689"/>
                  <a:pt x="2364" y="17659"/>
                  <a:pt x="2566" y="17599"/>
                </a:cubicBezTo>
                <a:cubicBezTo>
                  <a:pt x="3421" y="17346"/>
                  <a:pt x="4055" y="16681"/>
                  <a:pt x="4688" y="16047"/>
                </a:cubicBezTo>
                <a:cubicBezTo>
                  <a:pt x="7855" y="12722"/>
                  <a:pt x="11718" y="8668"/>
                  <a:pt x="11623" y="3728"/>
                </a:cubicBezTo>
                <a:cubicBezTo>
                  <a:pt x="11592" y="2936"/>
                  <a:pt x="11655" y="1416"/>
                  <a:pt x="11148" y="751"/>
                </a:cubicBezTo>
                <a:cubicBezTo>
                  <a:pt x="10832" y="340"/>
                  <a:pt x="10325" y="150"/>
                  <a:pt x="9818" y="86"/>
                </a:cubicBezTo>
                <a:cubicBezTo>
                  <a:pt x="9435" y="41"/>
                  <a:pt x="8976" y="0"/>
                  <a:pt x="8504" y="0"/>
                </a:cubicBezTo>
                <a:close/>
              </a:path>
            </a:pathLst>
          </a:custGeom>
          <a:solidFill>
            <a:srgbClr val="E29F7B"/>
          </a:solidFill>
          <a:ln>
            <a:noFill/>
          </a:ln>
        </p:spPr>
        <p:txBody>
          <a:bodyPr spcFirstLastPara="1" wrap="square" lIns="182850" tIns="182850" rIns="182850" bIns="182850" anchor="ctr" anchorCtr="0">
            <a:noAutofit/>
          </a:bodyPr>
          <a:lstStyle/>
          <a:p>
            <a:endParaRPr sz="3600"/>
          </a:p>
        </p:txBody>
      </p:sp>
      <p:sp>
        <p:nvSpPr>
          <p:cNvPr id="44" name="Google Shape;5197;p43"/>
          <p:cNvSpPr/>
          <p:nvPr/>
        </p:nvSpPr>
        <p:spPr>
          <a:xfrm>
            <a:off x="3774472" y="4752225"/>
            <a:ext cx="936276" cy="1248734"/>
          </a:xfrm>
          <a:custGeom>
            <a:avLst/>
            <a:gdLst/>
            <a:ahLst/>
            <a:cxnLst/>
            <a:rect l="l" t="t" r="r" b="b"/>
            <a:pathLst>
              <a:path w="14569" h="19431" extrusionOk="0">
                <a:moveTo>
                  <a:pt x="3335" y="0"/>
                </a:moveTo>
                <a:cubicBezTo>
                  <a:pt x="2902" y="0"/>
                  <a:pt x="2445" y="103"/>
                  <a:pt x="1964" y="334"/>
                </a:cubicBezTo>
                <a:cubicBezTo>
                  <a:pt x="0" y="1285"/>
                  <a:pt x="317" y="3976"/>
                  <a:pt x="697" y="5750"/>
                </a:cubicBezTo>
                <a:cubicBezTo>
                  <a:pt x="919" y="6668"/>
                  <a:pt x="1362" y="7555"/>
                  <a:pt x="1869" y="8410"/>
                </a:cubicBezTo>
                <a:cubicBezTo>
                  <a:pt x="3262" y="10785"/>
                  <a:pt x="4814" y="13065"/>
                  <a:pt x="6303" y="15377"/>
                </a:cubicBezTo>
                <a:cubicBezTo>
                  <a:pt x="7126" y="16644"/>
                  <a:pt x="7981" y="17974"/>
                  <a:pt x="8424" y="19431"/>
                </a:cubicBezTo>
                <a:cubicBezTo>
                  <a:pt x="10483" y="19399"/>
                  <a:pt x="12541" y="18956"/>
                  <a:pt x="14568" y="18576"/>
                </a:cubicBezTo>
                <a:cubicBezTo>
                  <a:pt x="14251" y="15852"/>
                  <a:pt x="12795" y="13382"/>
                  <a:pt x="11528" y="11007"/>
                </a:cubicBezTo>
                <a:cubicBezTo>
                  <a:pt x="10166" y="8537"/>
                  <a:pt x="8741" y="6098"/>
                  <a:pt x="7474" y="3596"/>
                </a:cubicBezTo>
                <a:cubicBezTo>
                  <a:pt x="6625" y="1924"/>
                  <a:pt x="5212" y="0"/>
                  <a:pt x="3335" y="0"/>
                </a:cubicBezTo>
                <a:close/>
              </a:path>
            </a:pathLst>
          </a:custGeom>
          <a:solidFill>
            <a:srgbClr val="C4C4C4"/>
          </a:solidFill>
          <a:ln>
            <a:noFill/>
          </a:ln>
        </p:spPr>
        <p:txBody>
          <a:bodyPr spcFirstLastPara="1" wrap="square" lIns="182850" tIns="182850" rIns="182850" bIns="182850" anchor="ctr" anchorCtr="0">
            <a:noAutofit/>
          </a:bodyPr>
          <a:lstStyle/>
          <a:p>
            <a:endParaRPr sz="3600"/>
          </a:p>
        </p:txBody>
      </p:sp>
      <p:sp>
        <p:nvSpPr>
          <p:cNvPr id="45" name="Google Shape;5198;p43"/>
          <p:cNvSpPr/>
          <p:nvPr/>
        </p:nvSpPr>
        <p:spPr>
          <a:xfrm>
            <a:off x="2862683" y="4671956"/>
            <a:ext cx="1314798" cy="2049476"/>
          </a:xfrm>
          <a:custGeom>
            <a:avLst/>
            <a:gdLst/>
            <a:ahLst/>
            <a:cxnLst/>
            <a:rect l="l" t="t" r="r" b="b"/>
            <a:pathLst>
              <a:path w="20459" h="31891" extrusionOk="0">
                <a:moveTo>
                  <a:pt x="10166" y="0"/>
                </a:moveTo>
                <a:cubicBezTo>
                  <a:pt x="8868" y="32"/>
                  <a:pt x="7601" y="127"/>
                  <a:pt x="6303" y="348"/>
                </a:cubicBezTo>
                <a:cubicBezTo>
                  <a:pt x="5574" y="475"/>
                  <a:pt x="4814" y="665"/>
                  <a:pt x="4086" y="792"/>
                </a:cubicBezTo>
                <a:cubicBezTo>
                  <a:pt x="1964" y="1140"/>
                  <a:pt x="1774" y="1742"/>
                  <a:pt x="1331" y="3895"/>
                </a:cubicBezTo>
                <a:cubicBezTo>
                  <a:pt x="887" y="6080"/>
                  <a:pt x="444" y="8266"/>
                  <a:pt x="476" y="10514"/>
                </a:cubicBezTo>
                <a:cubicBezTo>
                  <a:pt x="539" y="13111"/>
                  <a:pt x="1552" y="14948"/>
                  <a:pt x="2376" y="17291"/>
                </a:cubicBezTo>
                <a:cubicBezTo>
                  <a:pt x="3136" y="19508"/>
                  <a:pt x="2693" y="22517"/>
                  <a:pt x="1996" y="24670"/>
                </a:cubicBezTo>
                <a:cubicBezTo>
                  <a:pt x="1521" y="26222"/>
                  <a:pt x="666" y="27489"/>
                  <a:pt x="96" y="28977"/>
                </a:cubicBezTo>
                <a:cubicBezTo>
                  <a:pt x="32" y="29104"/>
                  <a:pt x="1" y="29230"/>
                  <a:pt x="32" y="29357"/>
                </a:cubicBezTo>
                <a:cubicBezTo>
                  <a:pt x="64" y="29515"/>
                  <a:pt x="222" y="29610"/>
                  <a:pt x="381" y="29674"/>
                </a:cubicBezTo>
                <a:cubicBezTo>
                  <a:pt x="3168" y="31162"/>
                  <a:pt x="6303" y="31606"/>
                  <a:pt x="9375" y="31827"/>
                </a:cubicBezTo>
                <a:cubicBezTo>
                  <a:pt x="9660" y="31827"/>
                  <a:pt x="9913" y="31859"/>
                  <a:pt x="10166" y="31859"/>
                </a:cubicBezTo>
                <a:lnTo>
                  <a:pt x="10166" y="31891"/>
                </a:lnTo>
                <a:cubicBezTo>
                  <a:pt x="10198" y="31891"/>
                  <a:pt x="10198" y="31859"/>
                  <a:pt x="10230" y="31859"/>
                </a:cubicBezTo>
                <a:cubicBezTo>
                  <a:pt x="10261" y="31859"/>
                  <a:pt x="10261" y="31891"/>
                  <a:pt x="10293" y="31891"/>
                </a:cubicBezTo>
                <a:lnTo>
                  <a:pt x="10293" y="31859"/>
                </a:lnTo>
                <a:cubicBezTo>
                  <a:pt x="10546" y="31859"/>
                  <a:pt x="10800" y="31827"/>
                  <a:pt x="11085" y="31827"/>
                </a:cubicBezTo>
                <a:cubicBezTo>
                  <a:pt x="14125" y="31606"/>
                  <a:pt x="17292" y="31162"/>
                  <a:pt x="20079" y="29674"/>
                </a:cubicBezTo>
                <a:cubicBezTo>
                  <a:pt x="20237" y="29610"/>
                  <a:pt x="20364" y="29515"/>
                  <a:pt x="20427" y="29357"/>
                </a:cubicBezTo>
                <a:cubicBezTo>
                  <a:pt x="20459" y="29230"/>
                  <a:pt x="20396" y="29104"/>
                  <a:pt x="20364" y="28977"/>
                </a:cubicBezTo>
                <a:cubicBezTo>
                  <a:pt x="19794" y="27489"/>
                  <a:pt x="18939" y="26222"/>
                  <a:pt x="18432" y="24670"/>
                </a:cubicBezTo>
                <a:cubicBezTo>
                  <a:pt x="17767" y="22548"/>
                  <a:pt x="17324" y="19508"/>
                  <a:pt x="18084" y="17291"/>
                </a:cubicBezTo>
                <a:cubicBezTo>
                  <a:pt x="18907" y="14948"/>
                  <a:pt x="19889" y="13111"/>
                  <a:pt x="19952" y="10514"/>
                </a:cubicBezTo>
                <a:cubicBezTo>
                  <a:pt x="20016" y="8266"/>
                  <a:pt x="19572" y="6080"/>
                  <a:pt x="19129" y="3895"/>
                </a:cubicBezTo>
                <a:cubicBezTo>
                  <a:pt x="18685" y="1742"/>
                  <a:pt x="18464" y="1108"/>
                  <a:pt x="16374" y="792"/>
                </a:cubicBezTo>
                <a:cubicBezTo>
                  <a:pt x="15614" y="665"/>
                  <a:pt x="14885" y="475"/>
                  <a:pt x="14125" y="348"/>
                </a:cubicBezTo>
                <a:cubicBezTo>
                  <a:pt x="12858" y="127"/>
                  <a:pt x="11560" y="0"/>
                  <a:pt x="10261" y="0"/>
                </a:cubicBezTo>
                <a:close/>
              </a:path>
            </a:pathLst>
          </a:custGeom>
          <a:solidFill>
            <a:srgbClr val="EEEEEE"/>
          </a:solidFill>
          <a:ln>
            <a:noFill/>
          </a:ln>
        </p:spPr>
        <p:txBody>
          <a:bodyPr spcFirstLastPara="1" wrap="square" lIns="182850" tIns="182850" rIns="182850" bIns="182850" anchor="ctr" anchorCtr="0">
            <a:noAutofit/>
          </a:bodyPr>
          <a:lstStyle/>
          <a:p>
            <a:endParaRPr sz="3600"/>
          </a:p>
        </p:txBody>
      </p:sp>
      <p:sp>
        <p:nvSpPr>
          <p:cNvPr id="46" name="Google Shape;5199;p43"/>
          <p:cNvSpPr/>
          <p:nvPr/>
        </p:nvSpPr>
        <p:spPr>
          <a:xfrm>
            <a:off x="3108945" y="4628514"/>
            <a:ext cx="879274" cy="473312"/>
          </a:xfrm>
          <a:custGeom>
            <a:avLst/>
            <a:gdLst/>
            <a:ahLst/>
            <a:cxnLst/>
            <a:rect l="l" t="t" r="r" b="b"/>
            <a:pathLst>
              <a:path w="13682" h="7365" extrusionOk="0">
                <a:moveTo>
                  <a:pt x="12401" y="0"/>
                </a:moveTo>
                <a:cubicBezTo>
                  <a:pt x="12204" y="0"/>
                  <a:pt x="12024" y="11"/>
                  <a:pt x="11908" y="11"/>
                </a:cubicBezTo>
                <a:cubicBezTo>
                  <a:pt x="7950" y="138"/>
                  <a:pt x="3991" y="296"/>
                  <a:pt x="1" y="423"/>
                </a:cubicBezTo>
                <a:cubicBezTo>
                  <a:pt x="254" y="1278"/>
                  <a:pt x="254" y="2069"/>
                  <a:pt x="571" y="2893"/>
                </a:cubicBezTo>
                <a:cubicBezTo>
                  <a:pt x="856" y="3621"/>
                  <a:pt x="1236" y="4286"/>
                  <a:pt x="1679" y="4888"/>
                </a:cubicBezTo>
                <a:cubicBezTo>
                  <a:pt x="2629" y="6123"/>
                  <a:pt x="3959" y="6946"/>
                  <a:pt x="5448" y="7263"/>
                </a:cubicBezTo>
                <a:cubicBezTo>
                  <a:pt x="5815" y="7331"/>
                  <a:pt x="6187" y="7364"/>
                  <a:pt x="6559" y="7364"/>
                </a:cubicBezTo>
                <a:cubicBezTo>
                  <a:pt x="8788" y="7364"/>
                  <a:pt x="11017" y="6181"/>
                  <a:pt x="12130" y="4255"/>
                </a:cubicBezTo>
                <a:cubicBezTo>
                  <a:pt x="12542" y="3526"/>
                  <a:pt x="12795" y="2735"/>
                  <a:pt x="13048" y="1911"/>
                </a:cubicBezTo>
                <a:cubicBezTo>
                  <a:pt x="13175" y="1531"/>
                  <a:pt x="13682" y="613"/>
                  <a:pt x="13428" y="296"/>
                </a:cubicBezTo>
                <a:cubicBezTo>
                  <a:pt x="13259" y="43"/>
                  <a:pt x="12795" y="0"/>
                  <a:pt x="12401" y="0"/>
                </a:cubicBezTo>
                <a:close/>
              </a:path>
            </a:pathLst>
          </a:custGeom>
          <a:solidFill>
            <a:srgbClr val="EEEEEE"/>
          </a:solidFill>
          <a:ln>
            <a:noFill/>
          </a:ln>
        </p:spPr>
        <p:txBody>
          <a:bodyPr spcFirstLastPara="1" wrap="square" lIns="182850" tIns="182850" rIns="182850" bIns="182850" anchor="ctr" anchorCtr="0">
            <a:noAutofit/>
          </a:bodyPr>
          <a:lstStyle/>
          <a:p>
            <a:endParaRPr sz="3600"/>
          </a:p>
        </p:txBody>
      </p:sp>
      <p:sp>
        <p:nvSpPr>
          <p:cNvPr id="47" name="Google Shape;5200;p43"/>
          <p:cNvSpPr/>
          <p:nvPr/>
        </p:nvSpPr>
        <p:spPr>
          <a:xfrm>
            <a:off x="3263631" y="4281741"/>
            <a:ext cx="533270" cy="742454"/>
          </a:xfrm>
          <a:custGeom>
            <a:avLst/>
            <a:gdLst/>
            <a:ahLst/>
            <a:cxnLst/>
            <a:rect l="l" t="t" r="r" b="b"/>
            <a:pathLst>
              <a:path w="8298" h="11553" extrusionOk="0">
                <a:moveTo>
                  <a:pt x="2592" y="1"/>
                </a:moveTo>
                <a:cubicBezTo>
                  <a:pt x="2393" y="1"/>
                  <a:pt x="2194" y="7"/>
                  <a:pt x="1996" y="23"/>
                </a:cubicBezTo>
                <a:cubicBezTo>
                  <a:pt x="1932" y="23"/>
                  <a:pt x="1869" y="23"/>
                  <a:pt x="1837" y="87"/>
                </a:cubicBezTo>
                <a:cubicBezTo>
                  <a:pt x="1774" y="118"/>
                  <a:pt x="1774" y="182"/>
                  <a:pt x="1774" y="245"/>
                </a:cubicBezTo>
                <a:cubicBezTo>
                  <a:pt x="1679" y="1385"/>
                  <a:pt x="1774" y="2588"/>
                  <a:pt x="1711" y="3760"/>
                </a:cubicBezTo>
                <a:cubicBezTo>
                  <a:pt x="1616" y="4837"/>
                  <a:pt x="1394" y="5914"/>
                  <a:pt x="761" y="6800"/>
                </a:cubicBezTo>
                <a:cubicBezTo>
                  <a:pt x="0" y="7877"/>
                  <a:pt x="190" y="9334"/>
                  <a:pt x="1014" y="10284"/>
                </a:cubicBezTo>
                <a:cubicBezTo>
                  <a:pt x="1808" y="11180"/>
                  <a:pt x="3074" y="11552"/>
                  <a:pt x="4322" y="11552"/>
                </a:cubicBezTo>
                <a:cubicBezTo>
                  <a:pt x="5016" y="11552"/>
                  <a:pt x="5703" y="11438"/>
                  <a:pt x="6303" y="11234"/>
                </a:cubicBezTo>
                <a:cubicBezTo>
                  <a:pt x="7443" y="10822"/>
                  <a:pt x="8234" y="9936"/>
                  <a:pt x="8266" y="8701"/>
                </a:cubicBezTo>
                <a:cubicBezTo>
                  <a:pt x="8298" y="7339"/>
                  <a:pt x="7094" y="6357"/>
                  <a:pt x="6778" y="5059"/>
                </a:cubicBezTo>
                <a:cubicBezTo>
                  <a:pt x="6619" y="4330"/>
                  <a:pt x="6619" y="3602"/>
                  <a:pt x="6651" y="2842"/>
                </a:cubicBezTo>
                <a:cubicBezTo>
                  <a:pt x="6651" y="1987"/>
                  <a:pt x="6683" y="1132"/>
                  <a:pt x="6714" y="245"/>
                </a:cubicBezTo>
                <a:cubicBezTo>
                  <a:pt x="5970" y="107"/>
                  <a:pt x="5345" y="17"/>
                  <a:pt x="4590" y="17"/>
                </a:cubicBezTo>
                <a:cubicBezTo>
                  <a:pt x="4478" y="17"/>
                  <a:pt x="4363" y="19"/>
                  <a:pt x="4244" y="23"/>
                </a:cubicBezTo>
                <a:cubicBezTo>
                  <a:pt x="4135" y="28"/>
                  <a:pt x="4024" y="30"/>
                  <a:pt x="3913" y="30"/>
                </a:cubicBezTo>
                <a:cubicBezTo>
                  <a:pt x="3480" y="30"/>
                  <a:pt x="3037" y="1"/>
                  <a:pt x="2592" y="1"/>
                </a:cubicBezTo>
                <a:close/>
              </a:path>
            </a:pathLst>
          </a:custGeom>
          <a:solidFill>
            <a:srgbClr val="E29F7B"/>
          </a:solidFill>
          <a:ln>
            <a:noFill/>
          </a:ln>
        </p:spPr>
        <p:txBody>
          <a:bodyPr spcFirstLastPara="1" wrap="square" lIns="182850" tIns="182850" rIns="182850" bIns="182850" anchor="ctr" anchorCtr="0">
            <a:noAutofit/>
          </a:bodyPr>
          <a:lstStyle/>
          <a:p>
            <a:endParaRPr sz="3600"/>
          </a:p>
        </p:txBody>
      </p:sp>
      <p:sp>
        <p:nvSpPr>
          <p:cNvPr id="48" name="Google Shape;5201;p43"/>
          <p:cNvSpPr/>
          <p:nvPr/>
        </p:nvSpPr>
        <p:spPr>
          <a:xfrm>
            <a:off x="3475321" y="3460563"/>
            <a:ext cx="1003370" cy="1573722"/>
          </a:xfrm>
          <a:custGeom>
            <a:avLst/>
            <a:gdLst/>
            <a:ahLst/>
            <a:cxnLst/>
            <a:rect l="l" t="t" r="r" b="b"/>
            <a:pathLst>
              <a:path w="15613" h="24488" extrusionOk="0">
                <a:moveTo>
                  <a:pt x="2308" y="1"/>
                </a:moveTo>
                <a:cubicBezTo>
                  <a:pt x="2215" y="1"/>
                  <a:pt x="2121" y="3"/>
                  <a:pt x="2027" y="7"/>
                </a:cubicBezTo>
                <a:cubicBezTo>
                  <a:pt x="1330" y="39"/>
                  <a:pt x="633" y="197"/>
                  <a:pt x="0" y="514"/>
                </a:cubicBezTo>
                <a:cubicBezTo>
                  <a:pt x="633" y="229"/>
                  <a:pt x="1330" y="70"/>
                  <a:pt x="2027" y="70"/>
                </a:cubicBezTo>
                <a:cubicBezTo>
                  <a:pt x="2115" y="66"/>
                  <a:pt x="2204" y="64"/>
                  <a:pt x="2292" y="64"/>
                </a:cubicBezTo>
                <a:cubicBezTo>
                  <a:pt x="2901" y="64"/>
                  <a:pt x="3509" y="158"/>
                  <a:pt x="4117" y="324"/>
                </a:cubicBezTo>
                <a:cubicBezTo>
                  <a:pt x="5479" y="640"/>
                  <a:pt x="6714" y="1337"/>
                  <a:pt x="7696" y="2351"/>
                </a:cubicBezTo>
                <a:cubicBezTo>
                  <a:pt x="8677" y="3332"/>
                  <a:pt x="9342" y="4631"/>
                  <a:pt x="9532" y="5992"/>
                </a:cubicBezTo>
                <a:cubicBezTo>
                  <a:pt x="9627" y="6689"/>
                  <a:pt x="9596" y="7386"/>
                  <a:pt x="9596" y="8083"/>
                </a:cubicBezTo>
                <a:cubicBezTo>
                  <a:pt x="9627" y="8811"/>
                  <a:pt x="9659" y="9539"/>
                  <a:pt x="9976" y="10204"/>
                </a:cubicBezTo>
                <a:cubicBezTo>
                  <a:pt x="10293" y="10869"/>
                  <a:pt x="10831" y="11376"/>
                  <a:pt x="11401" y="11788"/>
                </a:cubicBezTo>
                <a:cubicBezTo>
                  <a:pt x="11971" y="12200"/>
                  <a:pt x="12604" y="12516"/>
                  <a:pt x="13206" y="12896"/>
                </a:cubicBezTo>
                <a:cubicBezTo>
                  <a:pt x="13491" y="13055"/>
                  <a:pt x="13776" y="13245"/>
                  <a:pt x="13966" y="13530"/>
                </a:cubicBezTo>
                <a:cubicBezTo>
                  <a:pt x="14156" y="13783"/>
                  <a:pt x="14219" y="14131"/>
                  <a:pt x="14219" y="14480"/>
                </a:cubicBezTo>
                <a:cubicBezTo>
                  <a:pt x="14219" y="14828"/>
                  <a:pt x="14188" y="15176"/>
                  <a:pt x="14093" y="15493"/>
                </a:cubicBezTo>
                <a:cubicBezTo>
                  <a:pt x="14029" y="15842"/>
                  <a:pt x="13871" y="16158"/>
                  <a:pt x="13744" y="16475"/>
                </a:cubicBezTo>
                <a:cubicBezTo>
                  <a:pt x="13586" y="16792"/>
                  <a:pt x="13491" y="17172"/>
                  <a:pt x="13554" y="17552"/>
                </a:cubicBezTo>
                <a:cubicBezTo>
                  <a:pt x="13586" y="17900"/>
                  <a:pt x="13713" y="18248"/>
                  <a:pt x="13871" y="18565"/>
                </a:cubicBezTo>
                <a:cubicBezTo>
                  <a:pt x="14188" y="19198"/>
                  <a:pt x="14536" y="19800"/>
                  <a:pt x="14853" y="20433"/>
                </a:cubicBezTo>
                <a:cubicBezTo>
                  <a:pt x="15170" y="21035"/>
                  <a:pt x="15423" y="21700"/>
                  <a:pt x="15486" y="22397"/>
                </a:cubicBezTo>
                <a:cubicBezTo>
                  <a:pt x="15581" y="23094"/>
                  <a:pt x="15486" y="23822"/>
                  <a:pt x="15265" y="24487"/>
                </a:cubicBezTo>
                <a:cubicBezTo>
                  <a:pt x="15518" y="23822"/>
                  <a:pt x="15613" y="23125"/>
                  <a:pt x="15550" y="22397"/>
                </a:cubicBezTo>
                <a:cubicBezTo>
                  <a:pt x="15486" y="21700"/>
                  <a:pt x="15233" y="21035"/>
                  <a:pt x="14948" y="20370"/>
                </a:cubicBezTo>
                <a:cubicBezTo>
                  <a:pt x="14631" y="19737"/>
                  <a:pt x="14283" y="19135"/>
                  <a:pt x="13966" y="18502"/>
                </a:cubicBezTo>
                <a:cubicBezTo>
                  <a:pt x="13839" y="18185"/>
                  <a:pt x="13713" y="17868"/>
                  <a:pt x="13681" y="17520"/>
                </a:cubicBezTo>
                <a:cubicBezTo>
                  <a:pt x="13649" y="17203"/>
                  <a:pt x="13744" y="16855"/>
                  <a:pt x="13871" y="16538"/>
                </a:cubicBezTo>
                <a:cubicBezTo>
                  <a:pt x="14029" y="16222"/>
                  <a:pt x="14188" y="15905"/>
                  <a:pt x="14283" y="15556"/>
                </a:cubicBezTo>
                <a:cubicBezTo>
                  <a:pt x="14378" y="15208"/>
                  <a:pt x="14409" y="14860"/>
                  <a:pt x="14409" y="14480"/>
                </a:cubicBezTo>
                <a:cubicBezTo>
                  <a:pt x="14409" y="14131"/>
                  <a:pt x="14346" y="13751"/>
                  <a:pt x="14124" y="13435"/>
                </a:cubicBezTo>
                <a:cubicBezTo>
                  <a:pt x="13903" y="13118"/>
                  <a:pt x="13586" y="12928"/>
                  <a:pt x="13301" y="12738"/>
                </a:cubicBezTo>
                <a:cubicBezTo>
                  <a:pt x="12699" y="12358"/>
                  <a:pt x="12066" y="12041"/>
                  <a:pt x="11496" y="11630"/>
                </a:cubicBezTo>
                <a:cubicBezTo>
                  <a:pt x="10958" y="11250"/>
                  <a:pt x="10451" y="10743"/>
                  <a:pt x="10166" y="10109"/>
                </a:cubicBezTo>
                <a:cubicBezTo>
                  <a:pt x="9881" y="9508"/>
                  <a:pt x="9817" y="8779"/>
                  <a:pt x="9786" y="8114"/>
                </a:cubicBezTo>
                <a:cubicBezTo>
                  <a:pt x="9786" y="7418"/>
                  <a:pt x="9817" y="6689"/>
                  <a:pt x="9722" y="5992"/>
                </a:cubicBezTo>
                <a:cubicBezTo>
                  <a:pt x="9532" y="4567"/>
                  <a:pt x="8804" y="3237"/>
                  <a:pt x="7822" y="2256"/>
                </a:cubicBezTo>
                <a:cubicBezTo>
                  <a:pt x="6809" y="1242"/>
                  <a:pt x="5510" y="545"/>
                  <a:pt x="4149" y="229"/>
                </a:cubicBezTo>
                <a:cubicBezTo>
                  <a:pt x="3542" y="91"/>
                  <a:pt x="2935" y="1"/>
                  <a:pt x="2308" y="1"/>
                </a:cubicBezTo>
                <a:close/>
              </a:path>
            </a:pathLst>
          </a:custGeom>
          <a:solidFill>
            <a:srgbClr val="1B1F26"/>
          </a:solidFill>
          <a:ln>
            <a:noFill/>
          </a:ln>
        </p:spPr>
        <p:txBody>
          <a:bodyPr spcFirstLastPara="1" wrap="square" lIns="182850" tIns="182850" rIns="182850" bIns="182850" anchor="ctr" anchorCtr="0">
            <a:noAutofit/>
          </a:bodyPr>
          <a:lstStyle/>
          <a:p>
            <a:endParaRPr sz="3600"/>
          </a:p>
        </p:txBody>
      </p:sp>
      <p:sp>
        <p:nvSpPr>
          <p:cNvPr id="49" name="Google Shape;5202;p43"/>
          <p:cNvSpPr/>
          <p:nvPr/>
        </p:nvSpPr>
        <p:spPr>
          <a:xfrm>
            <a:off x="3363370" y="4281741"/>
            <a:ext cx="333792" cy="370874"/>
          </a:xfrm>
          <a:custGeom>
            <a:avLst/>
            <a:gdLst/>
            <a:ahLst/>
            <a:cxnLst/>
            <a:rect l="l" t="t" r="r" b="b"/>
            <a:pathLst>
              <a:path w="5194" h="5771" extrusionOk="0">
                <a:moveTo>
                  <a:pt x="1021" y="1"/>
                </a:moveTo>
                <a:cubicBezTo>
                  <a:pt x="827" y="1"/>
                  <a:pt x="634" y="7"/>
                  <a:pt x="444" y="23"/>
                </a:cubicBezTo>
                <a:cubicBezTo>
                  <a:pt x="380" y="23"/>
                  <a:pt x="317" y="23"/>
                  <a:pt x="254" y="55"/>
                </a:cubicBezTo>
                <a:cubicBezTo>
                  <a:pt x="222" y="87"/>
                  <a:pt x="222" y="150"/>
                  <a:pt x="222" y="213"/>
                </a:cubicBezTo>
                <a:cubicBezTo>
                  <a:pt x="127" y="1385"/>
                  <a:pt x="222" y="2557"/>
                  <a:pt x="127" y="3729"/>
                </a:cubicBezTo>
                <a:cubicBezTo>
                  <a:pt x="95" y="4077"/>
                  <a:pt x="64" y="4425"/>
                  <a:pt x="0" y="4742"/>
                </a:cubicBezTo>
                <a:cubicBezTo>
                  <a:pt x="127" y="4837"/>
                  <a:pt x="254" y="4932"/>
                  <a:pt x="380" y="5027"/>
                </a:cubicBezTo>
                <a:cubicBezTo>
                  <a:pt x="1024" y="5515"/>
                  <a:pt x="1823" y="5770"/>
                  <a:pt x="2624" y="5770"/>
                </a:cubicBezTo>
                <a:cubicBezTo>
                  <a:pt x="2967" y="5770"/>
                  <a:pt x="3310" y="5723"/>
                  <a:pt x="3642" y="5629"/>
                </a:cubicBezTo>
                <a:cubicBezTo>
                  <a:pt x="4212" y="5470"/>
                  <a:pt x="4719" y="5217"/>
                  <a:pt x="5194" y="4900"/>
                </a:cubicBezTo>
                <a:cubicBezTo>
                  <a:pt x="5036" y="4204"/>
                  <a:pt x="5067" y="3539"/>
                  <a:pt x="5067" y="2842"/>
                </a:cubicBezTo>
                <a:cubicBezTo>
                  <a:pt x="5099" y="1987"/>
                  <a:pt x="5099" y="1100"/>
                  <a:pt x="5162" y="245"/>
                </a:cubicBezTo>
                <a:cubicBezTo>
                  <a:pt x="4486" y="95"/>
                  <a:pt x="3908" y="4"/>
                  <a:pt x="3242" y="4"/>
                </a:cubicBezTo>
                <a:cubicBezTo>
                  <a:pt x="3066" y="4"/>
                  <a:pt x="2884" y="10"/>
                  <a:pt x="2692" y="23"/>
                </a:cubicBezTo>
                <a:cubicBezTo>
                  <a:pt x="2578" y="28"/>
                  <a:pt x="2463" y="30"/>
                  <a:pt x="2349" y="30"/>
                </a:cubicBezTo>
                <a:cubicBezTo>
                  <a:pt x="1903" y="30"/>
                  <a:pt x="1458" y="1"/>
                  <a:pt x="1021" y="1"/>
                </a:cubicBezTo>
                <a:close/>
              </a:path>
            </a:pathLst>
          </a:custGeom>
          <a:solidFill>
            <a:srgbClr val="CB775E"/>
          </a:solidFill>
          <a:ln>
            <a:noFill/>
          </a:ln>
        </p:spPr>
        <p:txBody>
          <a:bodyPr spcFirstLastPara="1" wrap="square" lIns="182850" tIns="182850" rIns="182850" bIns="182850" anchor="ctr" anchorCtr="0">
            <a:noAutofit/>
          </a:bodyPr>
          <a:lstStyle/>
          <a:p>
            <a:endParaRPr sz="3600"/>
          </a:p>
        </p:txBody>
      </p:sp>
      <p:sp>
        <p:nvSpPr>
          <p:cNvPr id="50" name="Google Shape;5203;p43"/>
          <p:cNvSpPr/>
          <p:nvPr/>
        </p:nvSpPr>
        <p:spPr>
          <a:xfrm>
            <a:off x="3078418" y="3569042"/>
            <a:ext cx="826384" cy="1000092"/>
          </a:xfrm>
          <a:custGeom>
            <a:avLst/>
            <a:gdLst/>
            <a:ahLst/>
            <a:cxnLst/>
            <a:rect l="l" t="t" r="r" b="b"/>
            <a:pathLst>
              <a:path w="12859" h="15562" extrusionOk="0">
                <a:moveTo>
                  <a:pt x="7233" y="1"/>
                </a:moveTo>
                <a:cubicBezTo>
                  <a:pt x="5805" y="1"/>
                  <a:pt x="4344" y="543"/>
                  <a:pt x="3199" y="1676"/>
                </a:cubicBezTo>
                <a:cubicBezTo>
                  <a:pt x="1" y="4811"/>
                  <a:pt x="1362" y="12253"/>
                  <a:pt x="4814" y="14819"/>
                </a:cubicBezTo>
                <a:cubicBezTo>
                  <a:pt x="5480" y="15307"/>
                  <a:pt x="6285" y="15562"/>
                  <a:pt x="7089" y="15562"/>
                </a:cubicBezTo>
                <a:cubicBezTo>
                  <a:pt x="7433" y="15562"/>
                  <a:pt x="7776" y="15515"/>
                  <a:pt x="8108" y="15420"/>
                </a:cubicBezTo>
                <a:cubicBezTo>
                  <a:pt x="11465" y="14470"/>
                  <a:pt x="12858" y="10290"/>
                  <a:pt x="12795" y="6711"/>
                </a:cubicBezTo>
                <a:cubicBezTo>
                  <a:pt x="12763" y="5571"/>
                  <a:pt x="12605" y="4494"/>
                  <a:pt x="12288" y="3576"/>
                </a:cubicBezTo>
                <a:cubicBezTo>
                  <a:pt x="11487" y="1248"/>
                  <a:pt x="9397" y="1"/>
                  <a:pt x="7233" y="1"/>
                </a:cubicBezTo>
                <a:close/>
              </a:path>
            </a:pathLst>
          </a:custGeom>
          <a:solidFill>
            <a:srgbClr val="E29F7B"/>
          </a:solidFill>
          <a:ln>
            <a:noFill/>
          </a:ln>
        </p:spPr>
        <p:txBody>
          <a:bodyPr spcFirstLastPara="1" wrap="square" lIns="182850" tIns="182850" rIns="182850" bIns="182850" anchor="ctr" anchorCtr="0">
            <a:noAutofit/>
          </a:bodyPr>
          <a:lstStyle/>
          <a:p>
            <a:endParaRPr sz="3600"/>
          </a:p>
        </p:txBody>
      </p:sp>
      <p:sp>
        <p:nvSpPr>
          <p:cNvPr id="51" name="Google Shape;5204;p43"/>
          <p:cNvSpPr/>
          <p:nvPr/>
        </p:nvSpPr>
        <p:spPr>
          <a:xfrm>
            <a:off x="3153738" y="3530418"/>
            <a:ext cx="767324" cy="683652"/>
          </a:xfrm>
          <a:custGeom>
            <a:avLst/>
            <a:gdLst/>
            <a:ahLst/>
            <a:cxnLst/>
            <a:rect l="l" t="t" r="r" b="b"/>
            <a:pathLst>
              <a:path w="11940" h="10638" extrusionOk="0">
                <a:moveTo>
                  <a:pt x="6421" y="0"/>
                </a:moveTo>
                <a:cubicBezTo>
                  <a:pt x="5124" y="0"/>
                  <a:pt x="3796" y="446"/>
                  <a:pt x="2692" y="1390"/>
                </a:cubicBezTo>
                <a:cubicBezTo>
                  <a:pt x="2217" y="1802"/>
                  <a:pt x="1869" y="2309"/>
                  <a:pt x="1520" y="2815"/>
                </a:cubicBezTo>
                <a:cubicBezTo>
                  <a:pt x="1204" y="3290"/>
                  <a:pt x="792" y="3607"/>
                  <a:pt x="539" y="4114"/>
                </a:cubicBezTo>
                <a:cubicBezTo>
                  <a:pt x="285" y="4620"/>
                  <a:pt x="95" y="5190"/>
                  <a:pt x="32" y="5761"/>
                </a:cubicBezTo>
                <a:cubicBezTo>
                  <a:pt x="0" y="6331"/>
                  <a:pt x="159" y="6806"/>
                  <a:pt x="190" y="7344"/>
                </a:cubicBezTo>
                <a:cubicBezTo>
                  <a:pt x="159" y="6806"/>
                  <a:pt x="412" y="6236"/>
                  <a:pt x="824" y="5856"/>
                </a:cubicBezTo>
                <a:cubicBezTo>
                  <a:pt x="1172" y="5571"/>
                  <a:pt x="1584" y="5412"/>
                  <a:pt x="1964" y="5190"/>
                </a:cubicBezTo>
                <a:cubicBezTo>
                  <a:pt x="2344" y="4969"/>
                  <a:pt x="2724" y="4684"/>
                  <a:pt x="2851" y="4272"/>
                </a:cubicBezTo>
                <a:cubicBezTo>
                  <a:pt x="4086" y="5856"/>
                  <a:pt x="5986" y="6362"/>
                  <a:pt x="7854" y="6837"/>
                </a:cubicBezTo>
                <a:cubicBezTo>
                  <a:pt x="9406" y="7217"/>
                  <a:pt x="11148" y="8199"/>
                  <a:pt x="11180" y="10036"/>
                </a:cubicBezTo>
                <a:cubicBezTo>
                  <a:pt x="11180" y="10258"/>
                  <a:pt x="11180" y="10321"/>
                  <a:pt x="11306" y="10638"/>
                </a:cubicBezTo>
                <a:cubicBezTo>
                  <a:pt x="11401" y="10353"/>
                  <a:pt x="11433" y="10163"/>
                  <a:pt x="11465" y="9877"/>
                </a:cubicBezTo>
                <a:cubicBezTo>
                  <a:pt x="11496" y="9561"/>
                  <a:pt x="11591" y="9276"/>
                  <a:pt x="11655" y="8959"/>
                </a:cubicBezTo>
                <a:cubicBezTo>
                  <a:pt x="11781" y="8357"/>
                  <a:pt x="11845" y="7724"/>
                  <a:pt x="11876" y="7091"/>
                </a:cubicBezTo>
                <a:cubicBezTo>
                  <a:pt x="11940" y="5951"/>
                  <a:pt x="11845" y="4874"/>
                  <a:pt x="11623" y="3955"/>
                </a:cubicBezTo>
                <a:cubicBezTo>
                  <a:pt x="10953" y="1419"/>
                  <a:pt x="8736" y="0"/>
                  <a:pt x="6421" y="0"/>
                </a:cubicBezTo>
                <a:close/>
              </a:path>
            </a:pathLst>
          </a:custGeom>
          <a:solidFill>
            <a:srgbClr val="CB775E"/>
          </a:solidFill>
          <a:ln>
            <a:noFill/>
          </a:ln>
        </p:spPr>
        <p:txBody>
          <a:bodyPr spcFirstLastPara="1" wrap="square" lIns="182850" tIns="182850" rIns="182850" bIns="182850" anchor="ctr" anchorCtr="0">
            <a:noAutofit/>
          </a:bodyPr>
          <a:lstStyle/>
          <a:p>
            <a:endParaRPr sz="3600"/>
          </a:p>
        </p:txBody>
      </p:sp>
      <p:sp>
        <p:nvSpPr>
          <p:cNvPr id="52" name="Google Shape;5205;p43"/>
          <p:cNvSpPr/>
          <p:nvPr/>
        </p:nvSpPr>
        <p:spPr>
          <a:xfrm>
            <a:off x="3043845" y="3486204"/>
            <a:ext cx="983062" cy="747724"/>
          </a:xfrm>
          <a:custGeom>
            <a:avLst/>
            <a:gdLst/>
            <a:ahLst/>
            <a:cxnLst/>
            <a:rect l="l" t="t" r="r" b="b"/>
            <a:pathLst>
              <a:path w="15297" h="11635" extrusionOk="0">
                <a:moveTo>
                  <a:pt x="8736" y="1"/>
                </a:moveTo>
                <a:cubicBezTo>
                  <a:pt x="8568" y="1"/>
                  <a:pt x="8401" y="7"/>
                  <a:pt x="8234" y="20"/>
                </a:cubicBezTo>
                <a:cubicBezTo>
                  <a:pt x="7442" y="83"/>
                  <a:pt x="6841" y="495"/>
                  <a:pt x="6112" y="811"/>
                </a:cubicBezTo>
                <a:cubicBezTo>
                  <a:pt x="5416" y="1128"/>
                  <a:pt x="4592" y="1318"/>
                  <a:pt x="3832" y="1572"/>
                </a:cubicBezTo>
                <a:cubicBezTo>
                  <a:pt x="3009" y="1857"/>
                  <a:pt x="2122" y="2142"/>
                  <a:pt x="1457" y="2712"/>
                </a:cubicBezTo>
                <a:cubicBezTo>
                  <a:pt x="950" y="3155"/>
                  <a:pt x="602" y="3725"/>
                  <a:pt x="349" y="4327"/>
                </a:cubicBezTo>
                <a:cubicBezTo>
                  <a:pt x="32" y="5055"/>
                  <a:pt x="0" y="5847"/>
                  <a:pt x="95" y="6639"/>
                </a:cubicBezTo>
                <a:cubicBezTo>
                  <a:pt x="159" y="7272"/>
                  <a:pt x="254" y="7937"/>
                  <a:pt x="539" y="8539"/>
                </a:cubicBezTo>
                <a:cubicBezTo>
                  <a:pt x="792" y="9077"/>
                  <a:pt x="1362" y="9457"/>
                  <a:pt x="1900" y="9710"/>
                </a:cubicBezTo>
                <a:cubicBezTo>
                  <a:pt x="1837" y="9679"/>
                  <a:pt x="1900" y="8760"/>
                  <a:pt x="1900" y="8634"/>
                </a:cubicBezTo>
                <a:cubicBezTo>
                  <a:pt x="1869" y="7810"/>
                  <a:pt x="1932" y="6987"/>
                  <a:pt x="2185" y="6227"/>
                </a:cubicBezTo>
                <a:cubicBezTo>
                  <a:pt x="2407" y="5467"/>
                  <a:pt x="2914" y="4992"/>
                  <a:pt x="3547" y="4517"/>
                </a:cubicBezTo>
                <a:cubicBezTo>
                  <a:pt x="3801" y="4358"/>
                  <a:pt x="4054" y="4168"/>
                  <a:pt x="4244" y="3915"/>
                </a:cubicBezTo>
                <a:cubicBezTo>
                  <a:pt x="4371" y="3820"/>
                  <a:pt x="4814" y="3282"/>
                  <a:pt x="4751" y="3092"/>
                </a:cubicBezTo>
                <a:lnTo>
                  <a:pt x="4751" y="3092"/>
                </a:lnTo>
                <a:cubicBezTo>
                  <a:pt x="5099" y="3883"/>
                  <a:pt x="5669" y="4707"/>
                  <a:pt x="6366" y="5213"/>
                </a:cubicBezTo>
                <a:cubicBezTo>
                  <a:pt x="7696" y="6195"/>
                  <a:pt x="9184" y="6892"/>
                  <a:pt x="10673" y="7462"/>
                </a:cubicBezTo>
                <a:lnTo>
                  <a:pt x="11021" y="7620"/>
                </a:lnTo>
                <a:cubicBezTo>
                  <a:pt x="11433" y="7779"/>
                  <a:pt x="11813" y="7969"/>
                  <a:pt x="12161" y="8285"/>
                </a:cubicBezTo>
                <a:cubicBezTo>
                  <a:pt x="12921" y="8950"/>
                  <a:pt x="12985" y="10027"/>
                  <a:pt x="12953" y="10977"/>
                </a:cubicBezTo>
                <a:cubicBezTo>
                  <a:pt x="12953" y="11072"/>
                  <a:pt x="12953" y="11199"/>
                  <a:pt x="12985" y="11294"/>
                </a:cubicBezTo>
                <a:cubicBezTo>
                  <a:pt x="13067" y="11542"/>
                  <a:pt x="13315" y="11635"/>
                  <a:pt x="13577" y="11635"/>
                </a:cubicBezTo>
                <a:cubicBezTo>
                  <a:pt x="13817" y="11635"/>
                  <a:pt x="14069" y="11558"/>
                  <a:pt x="14220" y="11452"/>
                </a:cubicBezTo>
                <a:cubicBezTo>
                  <a:pt x="14505" y="11199"/>
                  <a:pt x="14758" y="10851"/>
                  <a:pt x="14885" y="10502"/>
                </a:cubicBezTo>
                <a:cubicBezTo>
                  <a:pt x="15296" y="9267"/>
                  <a:pt x="15265" y="7905"/>
                  <a:pt x="15201" y="6575"/>
                </a:cubicBezTo>
                <a:cubicBezTo>
                  <a:pt x="15170" y="5847"/>
                  <a:pt x="15138" y="5087"/>
                  <a:pt x="14948" y="4390"/>
                </a:cubicBezTo>
                <a:cubicBezTo>
                  <a:pt x="14726" y="3630"/>
                  <a:pt x="14315" y="2965"/>
                  <a:pt x="13808" y="2363"/>
                </a:cubicBezTo>
                <a:cubicBezTo>
                  <a:pt x="12527" y="821"/>
                  <a:pt x="10632" y="1"/>
                  <a:pt x="8736" y="1"/>
                </a:cubicBezTo>
                <a:close/>
              </a:path>
            </a:pathLst>
          </a:custGeom>
          <a:solidFill>
            <a:srgbClr val="222831"/>
          </a:solidFill>
          <a:ln>
            <a:noFill/>
          </a:ln>
        </p:spPr>
        <p:txBody>
          <a:bodyPr spcFirstLastPara="1" wrap="square" lIns="182850" tIns="182850" rIns="182850" bIns="182850" anchor="ctr" anchorCtr="0">
            <a:noAutofit/>
          </a:bodyPr>
          <a:lstStyle/>
          <a:p>
            <a:endParaRPr sz="3600"/>
          </a:p>
        </p:txBody>
      </p:sp>
      <p:sp>
        <p:nvSpPr>
          <p:cNvPr id="53" name="Google Shape;5206;p43"/>
          <p:cNvSpPr/>
          <p:nvPr/>
        </p:nvSpPr>
        <p:spPr>
          <a:xfrm>
            <a:off x="2596110" y="5697690"/>
            <a:ext cx="1848004" cy="40744"/>
          </a:xfrm>
          <a:custGeom>
            <a:avLst/>
            <a:gdLst/>
            <a:ahLst/>
            <a:cxnLst/>
            <a:rect l="l" t="t" r="r" b="b"/>
            <a:pathLst>
              <a:path w="28756" h="634" extrusionOk="0">
                <a:moveTo>
                  <a:pt x="28471" y="0"/>
                </a:moveTo>
                <a:lnTo>
                  <a:pt x="222" y="64"/>
                </a:lnTo>
                <a:lnTo>
                  <a:pt x="0" y="634"/>
                </a:lnTo>
                <a:lnTo>
                  <a:pt x="28756" y="634"/>
                </a:lnTo>
                <a:lnTo>
                  <a:pt x="28471" y="0"/>
                </a:lnTo>
                <a:close/>
              </a:path>
            </a:pathLst>
          </a:custGeom>
          <a:solidFill>
            <a:srgbClr val="BDCFCC"/>
          </a:solidFill>
          <a:ln>
            <a:noFill/>
          </a:ln>
        </p:spPr>
        <p:txBody>
          <a:bodyPr spcFirstLastPara="1" wrap="square" lIns="182850" tIns="182850" rIns="182850" bIns="182850" anchor="ctr" anchorCtr="0">
            <a:noAutofit/>
          </a:bodyPr>
          <a:lstStyle/>
          <a:p>
            <a:endParaRPr sz="3600"/>
          </a:p>
        </p:txBody>
      </p:sp>
      <p:sp>
        <p:nvSpPr>
          <p:cNvPr id="54" name="Google Shape;5207;p43"/>
          <p:cNvSpPr/>
          <p:nvPr/>
        </p:nvSpPr>
        <p:spPr>
          <a:xfrm>
            <a:off x="3312473" y="7217944"/>
            <a:ext cx="960698" cy="350116"/>
          </a:xfrm>
          <a:custGeom>
            <a:avLst/>
            <a:gdLst/>
            <a:ahLst/>
            <a:cxnLst/>
            <a:rect l="l" t="t" r="r" b="b"/>
            <a:pathLst>
              <a:path w="14949" h="5448" extrusionOk="0">
                <a:moveTo>
                  <a:pt x="13460" y="1"/>
                </a:moveTo>
                <a:cubicBezTo>
                  <a:pt x="13048" y="1"/>
                  <a:pt x="12605" y="32"/>
                  <a:pt x="12161" y="64"/>
                </a:cubicBezTo>
                <a:cubicBezTo>
                  <a:pt x="10483" y="286"/>
                  <a:pt x="8868" y="951"/>
                  <a:pt x="7158" y="1141"/>
                </a:cubicBezTo>
                <a:cubicBezTo>
                  <a:pt x="6740" y="1189"/>
                  <a:pt x="6326" y="1205"/>
                  <a:pt x="5914" y="1205"/>
                </a:cubicBezTo>
                <a:cubicBezTo>
                  <a:pt x="5233" y="1205"/>
                  <a:pt x="4555" y="1161"/>
                  <a:pt x="3864" y="1141"/>
                </a:cubicBezTo>
                <a:cubicBezTo>
                  <a:pt x="3437" y="1109"/>
                  <a:pt x="2890" y="1038"/>
                  <a:pt x="2352" y="1038"/>
                </a:cubicBezTo>
                <a:cubicBezTo>
                  <a:pt x="1814" y="1038"/>
                  <a:pt x="1283" y="1109"/>
                  <a:pt x="887" y="1363"/>
                </a:cubicBezTo>
                <a:cubicBezTo>
                  <a:pt x="571" y="1553"/>
                  <a:pt x="64" y="2059"/>
                  <a:pt x="32" y="2439"/>
                </a:cubicBezTo>
                <a:cubicBezTo>
                  <a:pt x="1" y="2946"/>
                  <a:pt x="539" y="3453"/>
                  <a:pt x="887" y="3706"/>
                </a:cubicBezTo>
                <a:cubicBezTo>
                  <a:pt x="1521" y="4181"/>
                  <a:pt x="2312" y="4466"/>
                  <a:pt x="3136" y="4656"/>
                </a:cubicBezTo>
                <a:cubicBezTo>
                  <a:pt x="4213" y="4910"/>
                  <a:pt x="5353" y="5005"/>
                  <a:pt x="6366" y="5163"/>
                </a:cubicBezTo>
                <a:cubicBezTo>
                  <a:pt x="6809" y="5258"/>
                  <a:pt x="7253" y="5321"/>
                  <a:pt x="7728" y="5385"/>
                </a:cubicBezTo>
                <a:cubicBezTo>
                  <a:pt x="8425" y="5448"/>
                  <a:pt x="9185" y="5448"/>
                  <a:pt x="9913" y="5448"/>
                </a:cubicBezTo>
                <a:lnTo>
                  <a:pt x="11496" y="5448"/>
                </a:lnTo>
                <a:cubicBezTo>
                  <a:pt x="11781" y="5448"/>
                  <a:pt x="12098" y="5448"/>
                  <a:pt x="12351" y="5321"/>
                </a:cubicBezTo>
                <a:cubicBezTo>
                  <a:pt x="12636" y="5163"/>
                  <a:pt x="12827" y="4846"/>
                  <a:pt x="12985" y="4561"/>
                </a:cubicBezTo>
                <a:cubicBezTo>
                  <a:pt x="13333" y="3959"/>
                  <a:pt x="13745" y="3389"/>
                  <a:pt x="14030" y="2756"/>
                </a:cubicBezTo>
                <a:cubicBezTo>
                  <a:pt x="14188" y="2376"/>
                  <a:pt x="14252" y="2091"/>
                  <a:pt x="14505" y="1743"/>
                </a:cubicBezTo>
                <a:cubicBezTo>
                  <a:pt x="14727" y="1426"/>
                  <a:pt x="14948" y="1014"/>
                  <a:pt x="14790" y="603"/>
                </a:cubicBezTo>
                <a:cubicBezTo>
                  <a:pt x="14600" y="128"/>
                  <a:pt x="13967" y="32"/>
                  <a:pt x="13460" y="1"/>
                </a:cubicBezTo>
                <a:close/>
              </a:path>
            </a:pathLst>
          </a:custGeom>
          <a:solidFill>
            <a:srgbClr val="E29F7B"/>
          </a:solidFill>
          <a:ln>
            <a:noFill/>
          </a:ln>
        </p:spPr>
        <p:txBody>
          <a:bodyPr spcFirstLastPara="1" wrap="square" lIns="182850" tIns="182850" rIns="182850" bIns="182850" anchor="ctr" anchorCtr="0">
            <a:noAutofit/>
          </a:bodyPr>
          <a:lstStyle/>
          <a:p>
            <a:endParaRPr sz="3600"/>
          </a:p>
        </p:txBody>
      </p:sp>
      <p:sp>
        <p:nvSpPr>
          <p:cNvPr id="55" name="Google Shape;5208;p43"/>
          <p:cNvSpPr/>
          <p:nvPr/>
        </p:nvSpPr>
        <p:spPr>
          <a:xfrm>
            <a:off x="3334837" y="7217945"/>
            <a:ext cx="938334" cy="321646"/>
          </a:xfrm>
          <a:custGeom>
            <a:avLst/>
            <a:gdLst/>
            <a:ahLst/>
            <a:cxnLst/>
            <a:rect l="l" t="t" r="r" b="b"/>
            <a:pathLst>
              <a:path w="14601" h="5005" extrusionOk="0">
                <a:moveTo>
                  <a:pt x="13112" y="1"/>
                </a:moveTo>
                <a:cubicBezTo>
                  <a:pt x="12700" y="1"/>
                  <a:pt x="12257" y="32"/>
                  <a:pt x="11813" y="64"/>
                </a:cubicBezTo>
                <a:cubicBezTo>
                  <a:pt x="10135" y="286"/>
                  <a:pt x="8520" y="951"/>
                  <a:pt x="6810" y="1141"/>
                </a:cubicBezTo>
                <a:cubicBezTo>
                  <a:pt x="6409" y="1184"/>
                  <a:pt x="6003" y="1201"/>
                  <a:pt x="5595" y="1201"/>
                </a:cubicBezTo>
                <a:cubicBezTo>
                  <a:pt x="5100" y="1201"/>
                  <a:pt x="4604" y="1176"/>
                  <a:pt x="4118" y="1141"/>
                </a:cubicBezTo>
                <a:cubicBezTo>
                  <a:pt x="3453" y="1458"/>
                  <a:pt x="1109" y="2218"/>
                  <a:pt x="1" y="3231"/>
                </a:cubicBezTo>
                <a:cubicBezTo>
                  <a:pt x="159" y="3421"/>
                  <a:pt x="381" y="3579"/>
                  <a:pt x="539" y="3706"/>
                </a:cubicBezTo>
                <a:cubicBezTo>
                  <a:pt x="1173" y="4181"/>
                  <a:pt x="1964" y="4466"/>
                  <a:pt x="2788" y="4656"/>
                </a:cubicBezTo>
                <a:cubicBezTo>
                  <a:pt x="3453" y="4814"/>
                  <a:pt x="4150" y="4910"/>
                  <a:pt x="4846" y="5005"/>
                </a:cubicBezTo>
                <a:cubicBezTo>
                  <a:pt x="7126" y="4593"/>
                  <a:pt x="9375" y="3896"/>
                  <a:pt x="11592" y="3358"/>
                </a:cubicBezTo>
                <a:cubicBezTo>
                  <a:pt x="12257" y="3168"/>
                  <a:pt x="12954" y="3009"/>
                  <a:pt x="13650" y="2819"/>
                </a:cubicBezTo>
                <a:cubicBezTo>
                  <a:pt x="13650" y="2788"/>
                  <a:pt x="13650" y="2788"/>
                  <a:pt x="13682" y="2756"/>
                </a:cubicBezTo>
                <a:cubicBezTo>
                  <a:pt x="13840" y="2376"/>
                  <a:pt x="13904" y="2059"/>
                  <a:pt x="14157" y="1743"/>
                </a:cubicBezTo>
                <a:cubicBezTo>
                  <a:pt x="14379" y="1426"/>
                  <a:pt x="14600" y="1014"/>
                  <a:pt x="14442" y="603"/>
                </a:cubicBezTo>
                <a:cubicBezTo>
                  <a:pt x="14252" y="128"/>
                  <a:pt x="13650" y="1"/>
                  <a:pt x="13112" y="1"/>
                </a:cubicBezTo>
                <a:close/>
              </a:path>
            </a:pathLst>
          </a:custGeom>
          <a:solidFill>
            <a:srgbClr val="CB775E"/>
          </a:solidFill>
          <a:ln>
            <a:noFill/>
          </a:ln>
        </p:spPr>
        <p:txBody>
          <a:bodyPr spcFirstLastPara="1" wrap="square" lIns="182850" tIns="182850" rIns="182850" bIns="182850" anchor="ctr" anchorCtr="0">
            <a:noAutofit/>
          </a:bodyPr>
          <a:lstStyle/>
          <a:p>
            <a:endParaRPr sz="3600"/>
          </a:p>
        </p:txBody>
      </p:sp>
      <p:sp>
        <p:nvSpPr>
          <p:cNvPr id="56" name="Google Shape;5209;p43"/>
          <p:cNvSpPr/>
          <p:nvPr/>
        </p:nvSpPr>
        <p:spPr>
          <a:xfrm>
            <a:off x="2606264" y="5679376"/>
            <a:ext cx="1827696" cy="1227268"/>
          </a:xfrm>
          <a:custGeom>
            <a:avLst/>
            <a:gdLst/>
            <a:ahLst/>
            <a:cxnLst/>
            <a:rect l="l" t="t" r="r" b="b"/>
            <a:pathLst>
              <a:path w="28440" h="19097" extrusionOk="0">
                <a:moveTo>
                  <a:pt x="570" y="0"/>
                </a:moveTo>
                <a:cubicBezTo>
                  <a:pt x="254" y="0"/>
                  <a:pt x="0" y="285"/>
                  <a:pt x="32" y="634"/>
                </a:cubicBezTo>
                <a:lnTo>
                  <a:pt x="1806" y="19096"/>
                </a:lnTo>
                <a:lnTo>
                  <a:pt x="26634" y="19096"/>
                </a:lnTo>
                <a:lnTo>
                  <a:pt x="28408" y="634"/>
                </a:lnTo>
                <a:cubicBezTo>
                  <a:pt x="28439" y="285"/>
                  <a:pt x="28186" y="0"/>
                  <a:pt x="27837" y="0"/>
                </a:cubicBezTo>
                <a:close/>
              </a:path>
            </a:pathLst>
          </a:custGeom>
          <a:solidFill>
            <a:srgbClr val="30475E"/>
          </a:solidFill>
          <a:ln>
            <a:noFill/>
          </a:ln>
        </p:spPr>
        <p:txBody>
          <a:bodyPr spcFirstLastPara="1" wrap="square" lIns="182850" tIns="182850" rIns="182850" bIns="182850" anchor="ctr" anchorCtr="0">
            <a:noAutofit/>
          </a:bodyPr>
          <a:lstStyle/>
          <a:p>
            <a:endParaRPr sz="3600"/>
          </a:p>
        </p:txBody>
      </p:sp>
      <p:sp>
        <p:nvSpPr>
          <p:cNvPr id="57" name="Google Shape;5210;p43"/>
          <p:cNvSpPr/>
          <p:nvPr/>
        </p:nvSpPr>
        <p:spPr>
          <a:xfrm>
            <a:off x="3752109" y="7220065"/>
            <a:ext cx="610582" cy="380770"/>
          </a:xfrm>
          <a:custGeom>
            <a:avLst/>
            <a:gdLst/>
            <a:ahLst/>
            <a:cxnLst/>
            <a:rect l="l" t="t" r="r" b="b"/>
            <a:pathLst>
              <a:path w="9501" h="5925" extrusionOk="0">
                <a:moveTo>
                  <a:pt x="4954" y="1"/>
                </a:moveTo>
                <a:cubicBezTo>
                  <a:pt x="4094" y="1"/>
                  <a:pt x="3211" y="222"/>
                  <a:pt x="2280" y="696"/>
                </a:cubicBezTo>
                <a:cubicBezTo>
                  <a:pt x="2914" y="1013"/>
                  <a:pt x="3484" y="1583"/>
                  <a:pt x="3484" y="2280"/>
                </a:cubicBezTo>
                <a:cubicBezTo>
                  <a:pt x="3484" y="3008"/>
                  <a:pt x="3294" y="3705"/>
                  <a:pt x="2787" y="4243"/>
                </a:cubicBezTo>
                <a:cubicBezTo>
                  <a:pt x="2154" y="4940"/>
                  <a:pt x="950" y="5162"/>
                  <a:pt x="0" y="5225"/>
                </a:cubicBezTo>
                <a:cubicBezTo>
                  <a:pt x="950" y="5415"/>
                  <a:pt x="1362" y="5637"/>
                  <a:pt x="2185" y="5732"/>
                </a:cubicBezTo>
                <a:cubicBezTo>
                  <a:pt x="2882" y="5795"/>
                  <a:pt x="3325" y="5890"/>
                  <a:pt x="4022" y="5922"/>
                </a:cubicBezTo>
                <a:cubicBezTo>
                  <a:pt x="4076" y="5924"/>
                  <a:pt x="4130" y="5925"/>
                  <a:pt x="4184" y="5925"/>
                </a:cubicBezTo>
                <a:cubicBezTo>
                  <a:pt x="4985" y="5925"/>
                  <a:pt x="5780" y="5708"/>
                  <a:pt x="6492" y="5352"/>
                </a:cubicBezTo>
                <a:cubicBezTo>
                  <a:pt x="8171" y="4465"/>
                  <a:pt x="9501" y="1931"/>
                  <a:pt x="7474" y="633"/>
                </a:cubicBezTo>
                <a:cubicBezTo>
                  <a:pt x="7316" y="538"/>
                  <a:pt x="7157" y="475"/>
                  <a:pt x="6999" y="411"/>
                </a:cubicBezTo>
                <a:cubicBezTo>
                  <a:pt x="6322" y="143"/>
                  <a:pt x="5645" y="1"/>
                  <a:pt x="4954" y="1"/>
                </a:cubicBezTo>
                <a:close/>
              </a:path>
            </a:pathLst>
          </a:custGeom>
          <a:solidFill>
            <a:srgbClr val="30475E"/>
          </a:solidFill>
          <a:ln>
            <a:noFill/>
          </a:ln>
        </p:spPr>
        <p:txBody>
          <a:bodyPr spcFirstLastPara="1" wrap="square" lIns="182850" tIns="182850" rIns="182850" bIns="182850" anchor="ctr" anchorCtr="0">
            <a:noAutofit/>
          </a:bodyPr>
          <a:lstStyle/>
          <a:p>
            <a:endParaRPr sz="3600"/>
          </a:p>
        </p:txBody>
      </p:sp>
      <p:sp>
        <p:nvSpPr>
          <p:cNvPr id="58" name="Google Shape;5211;p43"/>
          <p:cNvSpPr/>
          <p:nvPr/>
        </p:nvSpPr>
        <p:spPr>
          <a:xfrm>
            <a:off x="2591997" y="5713950"/>
            <a:ext cx="1856166" cy="1227268"/>
          </a:xfrm>
          <a:custGeom>
            <a:avLst/>
            <a:gdLst/>
            <a:ahLst/>
            <a:cxnLst/>
            <a:rect l="l" t="t" r="r" b="b"/>
            <a:pathLst>
              <a:path w="28883" h="19097" extrusionOk="0">
                <a:moveTo>
                  <a:pt x="602" y="1"/>
                </a:moveTo>
                <a:cubicBezTo>
                  <a:pt x="254" y="1"/>
                  <a:pt x="1" y="286"/>
                  <a:pt x="32" y="602"/>
                </a:cubicBezTo>
                <a:lnTo>
                  <a:pt x="1837" y="19097"/>
                </a:lnTo>
                <a:lnTo>
                  <a:pt x="27046" y="19097"/>
                </a:lnTo>
                <a:lnTo>
                  <a:pt x="28851" y="602"/>
                </a:lnTo>
                <a:cubicBezTo>
                  <a:pt x="28883" y="286"/>
                  <a:pt x="28630" y="1"/>
                  <a:pt x="28281" y="1"/>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59" name="Google Shape;5212;p43"/>
          <p:cNvSpPr/>
          <p:nvPr/>
        </p:nvSpPr>
        <p:spPr>
          <a:xfrm>
            <a:off x="2710052" y="6939163"/>
            <a:ext cx="1618064" cy="73326"/>
          </a:xfrm>
          <a:custGeom>
            <a:avLst/>
            <a:gdLst/>
            <a:ahLst/>
            <a:cxnLst/>
            <a:rect l="l" t="t" r="r" b="b"/>
            <a:pathLst>
              <a:path w="25178" h="1141" extrusionOk="0">
                <a:moveTo>
                  <a:pt x="0" y="0"/>
                </a:moveTo>
                <a:lnTo>
                  <a:pt x="0" y="1140"/>
                </a:lnTo>
                <a:lnTo>
                  <a:pt x="25177" y="1140"/>
                </a:lnTo>
                <a:lnTo>
                  <a:pt x="25177" y="0"/>
                </a:lnTo>
                <a:close/>
              </a:path>
            </a:pathLst>
          </a:custGeom>
          <a:solidFill>
            <a:srgbClr val="30475E"/>
          </a:solidFill>
          <a:ln>
            <a:noFill/>
          </a:ln>
        </p:spPr>
        <p:txBody>
          <a:bodyPr spcFirstLastPara="1" wrap="square" lIns="182850" tIns="182850" rIns="182850" bIns="182850" anchor="ctr" anchorCtr="0">
            <a:noAutofit/>
          </a:bodyPr>
          <a:lstStyle/>
          <a:p>
            <a:endParaRPr sz="3600"/>
          </a:p>
        </p:txBody>
      </p:sp>
      <p:sp>
        <p:nvSpPr>
          <p:cNvPr id="60" name="Google Shape;5213;p43"/>
          <p:cNvSpPr/>
          <p:nvPr/>
        </p:nvSpPr>
        <p:spPr>
          <a:xfrm>
            <a:off x="3400001" y="6215153"/>
            <a:ext cx="240222" cy="224414"/>
          </a:xfrm>
          <a:custGeom>
            <a:avLst/>
            <a:gdLst/>
            <a:ahLst/>
            <a:cxnLst/>
            <a:rect l="l" t="t" r="r" b="b"/>
            <a:pathLst>
              <a:path w="3738" h="3492" extrusionOk="0">
                <a:moveTo>
                  <a:pt x="1841" y="0"/>
                </a:moveTo>
                <a:cubicBezTo>
                  <a:pt x="1003" y="0"/>
                  <a:pt x="270" y="625"/>
                  <a:pt x="127" y="1481"/>
                </a:cubicBezTo>
                <a:cubicBezTo>
                  <a:pt x="0" y="2431"/>
                  <a:pt x="665" y="3317"/>
                  <a:pt x="1615" y="3476"/>
                </a:cubicBezTo>
                <a:cubicBezTo>
                  <a:pt x="1693" y="3486"/>
                  <a:pt x="1771" y="3491"/>
                  <a:pt x="1848" y="3491"/>
                </a:cubicBezTo>
                <a:cubicBezTo>
                  <a:pt x="2706" y="3491"/>
                  <a:pt x="3463" y="2859"/>
                  <a:pt x="3579" y="1987"/>
                </a:cubicBezTo>
                <a:cubicBezTo>
                  <a:pt x="3737" y="1037"/>
                  <a:pt x="3072" y="150"/>
                  <a:pt x="2122" y="24"/>
                </a:cubicBezTo>
                <a:cubicBezTo>
                  <a:pt x="2028" y="8"/>
                  <a:pt x="1934" y="0"/>
                  <a:pt x="1841" y="0"/>
                </a:cubicBezTo>
                <a:close/>
              </a:path>
            </a:pathLst>
          </a:custGeom>
          <a:solidFill>
            <a:srgbClr val="30475E"/>
          </a:solidFill>
          <a:ln>
            <a:noFill/>
          </a:ln>
        </p:spPr>
        <p:txBody>
          <a:bodyPr spcFirstLastPara="1" wrap="square" lIns="182850" tIns="182850" rIns="182850" bIns="182850" anchor="ctr" anchorCtr="0">
            <a:noAutofit/>
          </a:bodyPr>
          <a:lstStyle/>
          <a:p>
            <a:endParaRPr sz="3600"/>
          </a:p>
        </p:txBody>
      </p:sp>
      <p:sp>
        <p:nvSpPr>
          <p:cNvPr id="61" name="Google Shape;5214;p43"/>
          <p:cNvSpPr/>
          <p:nvPr/>
        </p:nvSpPr>
        <p:spPr>
          <a:xfrm>
            <a:off x="1669794" y="6417523"/>
            <a:ext cx="2025376" cy="1096426"/>
          </a:xfrm>
          <a:custGeom>
            <a:avLst/>
            <a:gdLst/>
            <a:ahLst/>
            <a:cxnLst/>
            <a:rect l="l" t="t" r="r" b="b"/>
            <a:pathLst>
              <a:path w="31516" h="17061" extrusionOk="0">
                <a:moveTo>
                  <a:pt x="4773" y="0"/>
                </a:moveTo>
                <a:cubicBezTo>
                  <a:pt x="2249" y="0"/>
                  <a:pt x="1" y="2254"/>
                  <a:pt x="1018" y="5045"/>
                </a:cubicBezTo>
                <a:cubicBezTo>
                  <a:pt x="1493" y="6312"/>
                  <a:pt x="2633" y="7420"/>
                  <a:pt x="3742" y="8181"/>
                </a:cubicBezTo>
                <a:cubicBezTo>
                  <a:pt x="8587" y="11442"/>
                  <a:pt x="14382" y="13248"/>
                  <a:pt x="19924" y="14831"/>
                </a:cubicBezTo>
                <a:cubicBezTo>
                  <a:pt x="21128" y="15179"/>
                  <a:pt x="22268" y="15559"/>
                  <a:pt x="23471" y="15908"/>
                </a:cubicBezTo>
                <a:cubicBezTo>
                  <a:pt x="24643" y="16256"/>
                  <a:pt x="25847" y="16573"/>
                  <a:pt x="27050" y="16826"/>
                </a:cubicBezTo>
                <a:cubicBezTo>
                  <a:pt x="27303" y="16889"/>
                  <a:pt x="27588" y="16921"/>
                  <a:pt x="27842" y="16984"/>
                </a:cubicBezTo>
                <a:cubicBezTo>
                  <a:pt x="27968" y="16984"/>
                  <a:pt x="28127" y="17016"/>
                  <a:pt x="28253" y="17016"/>
                </a:cubicBezTo>
                <a:cubicBezTo>
                  <a:pt x="28343" y="17039"/>
                  <a:pt x="28433" y="17061"/>
                  <a:pt x="28522" y="17061"/>
                </a:cubicBezTo>
                <a:cubicBezTo>
                  <a:pt x="28559" y="17061"/>
                  <a:pt x="28596" y="17057"/>
                  <a:pt x="28633" y="17048"/>
                </a:cubicBezTo>
                <a:cubicBezTo>
                  <a:pt x="28887" y="17016"/>
                  <a:pt x="29140" y="16889"/>
                  <a:pt x="29393" y="16794"/>
                </a:cubicBezTo>
                <a:cubicBezTo>
                  <a:pt x="29647" y="16699"/>
                  <a:pt x="29900" y="16573"/>
                  <a:pt x="30154" y="16478"/>
                </a:cubicBezTo>
                <a:cubicBezTo>
                  <a:pt x="30565" y="16256"/>
                  <a:pt x="30945" y="16066"/>
                  <a:pt x="31262" y="15718"/>
                </a:cubicBezTo>
                <a:cubicBezTo>
                  <a:pt x="31325" y="15623"/>
                  <a:pt x="31389" y="15528"/>
                  <a:pt x="31452" y="15433"/>
                </a:cubicBezTo>
                <a:cubicBezTo>
                  <a:pt x="31484" y="15338"/>
                  <a:pt x="31515" y="15179"/>
                  <a:pt x="31452" y="15084"/>
                </a:cubicBezTo>
                <a:cubicBezTo>
                  <a:pt x="31420" y="14989"/>
                  <a:pt x="31294" y="14926"/>
                  <a:pt x="31230" y="14894"/>
                </a:cubicBezTo>
                <a:cubicBezTo>
                  <a:pt x="31040" y="14736"/>
                  <a:pt x="30882" y="14609"/>
                  <a:pt x="30692" y="14514"/>
                </a:cubicBezTo>
                <a:cubicBezTo>
                  <a:pt x="30312" y="14261"/>
                  <a:pt x="29900" y="14039"/>
                  <a:pt x="29488" y="13818"/>
                </a:cubicBezTo>
                <a:cubicBezTo>
                  <a:pt x="28855" y="13501"/>
                  <a:pt x="28158" y="13248"/>
                  <a:pt x="27525" y="12931"/>
                </a:cubicBezTo>
                <a:cubicBezTo>
                  <a:pt x="27493" y="12931"/>
                  <a:pt x="27462" y="12899"/>
                  <a:pt x="27430" y="12899"/>
                </a:cubicBezTo>
                <a:cubicBezTo>
                  <a:pt x="25910" y="12107"/>
                  <a:pt x="24390" y="11221"/>
                  <a:pt x="22901" y="10366"/>
                </a:cubicBezTo>
                <a:cubicBezTo>
                  <a:pt x="22110" y="9891"/>
                  <a:pt x="21286" y="9416"/>
                  <a:pt x="20494" y="8972"/>
                </a:cubicBezTo>
                <a:cubicBezTo>
                  <a:pt x="15681" y="6249"/>
                  <a:pt x="11500" y="2448"/>
                  <a:pt x="6402" y="327"/>
                </a:cubicBezTo>
                <a:cubicBezTo>
                  <a:pt x="5866" y="103"/>
                  <a:pt x="5313" y="0"/>
                  <a:pt x="4773" y="0"/>
                </a:cubicBezTo>
                <a:close/>
              </a:path>
            </a:pathLst>
          </a:custGeom>
          <a:solidFill>
            <a:srgbClr val="E29F7B"/>
          </a:solidFill>
          <a:ln>
            <a:noFill/>
          </a:ln>
        </p:spPr>
        <p:txBody>
          <a:bodyPr spcFirstLastPara="1" wrap="square" lIns="182850" tIns="182850" rIns="182850" bIns="182850" anchor="ctr" anchorCtr="0">
            <a:noAutofit/>
          </a:bodyPr>
          <a:lstStyle/>
          <a:p>
            <a:endParaRPr sz="3600"/>
          </a:p>
        </p:txBody>
      </p:sp>
      <p:sp>
        <p:nvSpPr>
          <p:cNvPr id="62" name="Google Shape;5215;p43"/>
          <p:cNvSpPr/>
          <p:nvPr/>
        </p:nvSpPr>
        <p:spPr>
          <a:xfrm>
            <a:off x="3762262" y="6417653"/>
            <a:ext cx="1608232" cy="1018150"/>
          </a:xfrm>
          <a:custGeom>
            <a:avLst/>
            <a:gdLst/>
            <a:ahLst/>
            <a:cxnLst/>
            <a:rect l="l" t="t" r="r" b="b"/>
            <a:pathLst>
              <a:path w="25025" h="15843" extrusionOk="0">
                <a:moveTo>
                  <a:pt x="20239" y="1"/>
                </a:moveTo>
                <a:cubicBezTo>
                  <a:pt x="19703" y="1"/>
                  <a:pt x="19154" y="103"/>
                  <a:pt x="18622" y="325"/>
                </a:cubicBezTo>
                <a:cubicBezTo>
                  <a:pt x="13523" y="2446"/>
                  <a:pt x="9343" y="6247"/>
                  <a:pt x="4529" y="8970"/>
                </a:cubicBezTo>
                <a:cubicBezTo>
                  <a:pt x="3737" y="9414"/>
                  <a:pt x="2914" y="9889"/>
                  <a:pt x="2122" y="10364"/>
                </a:cubicBezTo>
                <a:cubicBezTo>
                  <a:pt x="1426" y="10744"/>
                  <a:pt x="729" y="11155"/>
                  <a:pt x="0" y="11567"/>
                </a:cubicBezTo>
                <a:lnTo>
                  <a:pt x="1742" y="15842"/>
                </a:lnTo>
                <a:cubicBezTo>
                  <a:pt x="2851" y="15526"/>
                  <a:pt x="3959" y="15146"/>
                  <a:pt x="5067" y="14829"/>
                </a:cubicBezTo>
                <a:cubicBezTo>
                  <a:pt x="10641" y="13246"/>
                  <a:pt x="16437" y="11440"/>
                  <a:pt x="21282" y="8179"/>
                </a:cubicBezTo>
                <a:cubicBezTo>
                  <a:pt x="22390" y="7418"/>
                  <a:pt x="23531" y="6310"/>
                  <a:pt x="24006" y="5043"/>
                </a:cubicBezTo>
                <a:cubicBezTo>
                  <a:pt x="25024" y="2274"/>
                  <a:pt x="22767" y="1"/>
                  <a:pt x="20239" y="1"/>
                </a:cubicBezTo>
                <a:close/>
              </a:path>
            </a:pathLst>
          </a:custGeom>
          <a:solidFill>
            <a:srgbClr val="222831"/>
          </a:solidFill>
          <a:ln>
            <a:noFill/>
          </a:ln>
        </p:spPr>
        <p:txBody>
          <a:bodyPr spcFirstLastPara="1" wrap="square" lIns="182850" tIns="182850" rIns="182850" bIns="182850" anchor="ctr" anchorCtr="0">
            <a:noAutofit/>
          </a:bodyPr>
          <a:lstStyle/>
          <a:p>
            <a:endParaRPr sz="3600"/>
          </a:p>
        </p:txBody>
      </p:sp>
      <p:sp>
        <p:nvSpPr>
          <p:cNvPr id="63" name="Google Shape;5216;p43"/>
          <p:cNvSpPr/>
          <p:nvPr/>
        </p:nvSpPr>
        <p:spPr>
          <a:xfrm>
            <a:off x="3239211" y="7161005"/>
            <a:ext cx="635066" cy="360334"/>
          </a:xfrm>
          <a:custGeom>
            <a:avLst/>
            <a:gdLst/>
            <a:ahLst/>
            <a:cxnLst/>
            <a:rect l="l" t="t" r="r" b="b"/>
            <a:pathLst>
              <a:path w="9882" h="5607" extrusionOk="0">
                <a:moveTo>
                  <a:pt x="8139" y="0"/>
                </a:moveTo>
                <a:cubicBezTo>
                  <a:pt x="7348" y="443"/>
                  <a:pt x="6524" y="918"/>
                  <a:pt x="5733" y="1330"/>
                </a:cubicBezTo>
                <a:cubicBezTo>
                  <a:pt x="4877" y="1774"/>
                  <a:pt x="0" y="3452"/>
                  <a:pt x="1331" y="5225"/>
                </a:cubicBezTo>
                <a:cubicBezTo>
                  <a:pt x="1584" y="5574"/>
                  <a:pt x="2091" y="5605"/>
                  <a:pt x="2534" y="5605"/>
                </a:cubicBezTo>
                <a:cubicBezTo>
                  <a:pt x="2594" y="5606"/>
                  <a:pt x="2654" y="5607"/>
                  <a:pt x="2714" y="5607"/>
                </a:cubicBezTo>
                <a:cubicBezTo>
                  <a:pt x="5153" y="5607"/>
                  <a:pt x="7532" y="4986"/>
                  <a:pt x="9881" y="4275"/>
                </a:cubicBezTo>
                <a:lnTo>
                  <a:pt x="8139" y="0"/>
                </a:lnTo>
                <a:close/>
              </a:path>
            </a:pathLst>
          </a:custGeom>
          <a:solidFill>
            <a:srgbClr val="E29F7B"/>
          </a:solidFill>
          <a:ln>
            <a:noFill/>
          </a:ln>
        </p:spPr>
        <p:txBody>
          <a:bodyPr spcFirstLastPara="1" wrap="square" lIns="182850" tIns="182850" rIns="182850" bIns="182850" anchor="ctr" anchorCtr="0">
            <a:noAutofit/>
          </a:bodyPr>
          <a:lstStyle/>
          <a:p>
            <a:endParaRPr sz="3600"/>
          </a:p>
        </p:txBody>
      </p:sp>
      <p:sp>
        <p:nvSpPr>
          <p:cNvPr id="1472" name="Google Shape;5217;p43"/>
          <p:cNvSpPr/>
          <p:nvPr/>
        </p:nvSpPr>
        <p:spPr>
          <a:xfrm>
            <a:off x="2701891" y="7199628"/>
            <a:ext cx="903694" cy="272804"/>
          </a:xfrm>
          <a:custGeom>
            <a:avLst/>
            <a:gdLst/>
            <a:ahLst/>
            <a:cxnLst/>
            <a:rect l="l" t="t" r="r" b="b"/>
            <a:pathLst>
              <a:path w="14062" h="4245" extrusionOk="0">
                <a:moveTo>
                  <a:pt x="10008" y="1"/>
                </a:moveTo>
                <a:cubicBezTo>
                  <a:pt x="9217" y="191"/>
                  <a:pt x="8456" y="349"/>
                  <a:pt x="7633" y="413"/>
                </a:cubicBezTo>
                <a:cubicBezTo>
                  <a:pt x="7364" y="432"/>
                  <a:pt x="7095" y="441"/>
                  <a:pt x="6826" y="441"/>
                </a:cubicBezTo>
                <a:cubicBezTo>
                  <a:pt x="5595" y="441"/>
                  <a:pt x="4364" y="269"/>
                  <a:pt x="3132" y="269"/>
                </a:cubicBezTo>
                <a:cubicBezTo>
                  <a:pt x="2922" y="269"/>
                  <a:pt x="2713" y="274"/>
                  <a:pt x="2503" y="286"/>
                </a:cubicBezTo>
                <a:cubicBezTo>
                  <a:pt x="2059" y="317"/>
                  <a:pt x="1648" y="381"/>
                  <a:pt x="1204" y="476"/>
                </a:cubicBezTo>
                <a:cubicBezTo>
                  <a:pt x="729" y="571"/>
                  <a:pt x="127" y="793"/>
                  <a:pt x="32" y="1299"/>
                </a:cubicBezTo>
                <a:cubicBezTo>
                  <a:pt x="1" y="1363"/>
                  <a:pt x="1" y="1458"/>
                  <a:pt x="32" y="1521"/>
                </a:cubicBezTo>
                <a:cubicBezTo>
                  <a:pt x="1299" y="1933"/>
                  <a:pt x="2598" y="2313"/>
                  <a:pt x="3864" y="2661"/>
                </a:cubicBezTo>
                <a:cubicBezTo>
                  <a:pt x="5606" y="3168"/>
                  <a:pt x="7380" y="3769"/>
                  <a:pt x="9153" y="4244"/>
                </a:cubicBezTo>
                <a:cubicBezTo>
                  <a:pt x="10135" y="3864"/>
                  <a:pt x="11243" y="3579"/>
                  <a:pt x="12225" y="3136"/>
                </a:cubicBezTo>
                <a:cubicBezTo>
                  <a:pt x="12922" y="2819"/>
                  <a:pt x="13555" y="2471"/>
                  <a:pt x="14062" y="1996"/>
                </a:cubicBezTo>
                <a:cubicBezTo>
                  <a:pt x="12953" y="1394"/>
                  <a:pt x="11750" y="919"/>
                  <a:pt x="11370" y="729"/>
                </a:cubicBezTo>
                <a:cubicBezTo>
                  <a:pt x="10927" y="476"/>
                  <a:pt x="10452" y="254"/>
                  <a:pt x="10008" y="1"/>
                </a:cubicBezTo>
                <a:close/>
              </a:path>
            </a:pathLst>
          </a:custGeom>
          <a:solidFill>
            <a:srgbClr val="CB775E"/>
          </a:solidFill>
          <a:ln>
            <a:noFill/>
          </a:ln>
        </p:spPr>
        <p:txBody>
          <a:bodyPr spcFirstLastPara="1" wrap="square" lIns="182850" tIns="182850" rIns="182850" bIns="182850" anchor="ctr" anchorCtr="0">
            <a:noAutofit/>
          </a:bodyPr>
          <a:lstStyle/>
          <a:p>
            <a:endParaRPr sz="3600"/>
          </a:p>
        </p:txBody>
      </p:sp>
      <p:sp>
        <p:nvSpPr>
          <p:cNvPr id="1473" name="Google Shape;5218;p43"/>
          <p:cNvSpPr/>
          <p:nvPr/>
        </p:nvSpPr>
        <p:spPr>
          <a:xfrm>
            <a:off x="1669730" y="6417653"/>
            <a:ext cx="1608232" cy="1018150"/>
          </a:xfrm>
          <a:custGeom>
            <a:avLst/>
            <a:gdLst/>
            <a:ahLst/>
            <a:cxnLst/>
            <a:rect l="l" t="t" r="r" b="b"/>
            <a:pathLst>
              <a:path w="25025" h="15843" extrusionOk="0">
                <a:moveTo>
                  <a:pt x="4902" y="1"/>
                </a:moveTo>
                <a:cubicBezTo>
                  <a:pt x="2343" y="1"/>
                  <a:pt x="0" y="2274"/>
                  <a:pt x="1019" y="5043"/>
                </a:cubicBezTo>
                <a:cubicBezTo>
                  <a:pt x="1494" y="6310"/>
                  <a:pt x="2634" y="7418"/>
                  <a:pt x="3743" y="8179"/>
                </a:cubicBezTo>
                <a:cubicBezTo>
                  <a:pt x="8588" y="11440"/>
                  <a:pt x="14383" y="13246"/>
                  <a:pt x="19957" y="14829"/>
                </a:cubicBezTo>
                <a:cubicBezTo>
                  <a:pt x="21066" y="15146"/>
                  <a:pt x="22174" y="15526"/>
                  <a:pt x="23282" y="15842"/>
                </a:cubicBezTo>
                <a:lnTo>
                  <a:pt x="25024" y="11535"/>
                </a:lnTo>
                <a:cubicBezTo>
                  <a:pt x="24327" y="11155"/>
                  <a:pt x="23599" y="10744"/>
                  <a:pt x="22902" y="10364"/>
                </a:cubicBezTo>
                <a:cubicBezTo>
                  <a:pt x="22111" y="9889"/>
                  <a:pt x="21319" y="9382"/>
                  <a:pt x="20495" y="8939"/>
                </a:cubicBezTo>
                <a:cubicBezTo>
                  <a:pt x="15713" y="6215"/>
                  <a:pt x="11628" y="2446"/>
                  <a:pt x="6529" y="325"/>
                </a:cubicBezTo>
                <a:cubicBezTo>
                  <a:pt x="5997" y="103"/>
                  <a:pt x="5445" y="1"/>
                  <a:pt x="4902" y="1"/>
                </a:cubicBezTo>
                <a:close/>
              </a:path>
            </a:pathLst>
          </a:custGeom>
          <a:solidFill>
            <a:srgbClr val="222831"/>
          </a:solidFill>
          <a:ln>
            <a:noFill/>
          </a:ln>
        </p:spPr>
        <p:txBody>
          <a:bodyPr spcFirstLastPara="1" wrap="square" lIns="182850" tIns="182850" rIns="182850" bIns="182850" anchor="ctr" anchorCtr="0">
            <a:noAutofit/>
          </a:bodyPr>
          <a:lstStyle/>
          <a:p>
            <a:endParaRPr sz="3600"/>
          </a:p>
        </p:txBody>
      </p:sp>
      <p:sp>
        <p:nvSpPr>
          <p:cNvPr id="1474" name="Google Shape;5219;p43"/>
          <p:cNvSpPr/>
          <p:nvPr/>
        </p:nvSpPr>
        <p:spPr>
          <a:xfrm>
            <a:off x="2795525" y="7230861"/>
            <a:ext cx="926058" cy="337198"/>
          </a:xfrm>
          <a:custGeom>
            <a:avLst/>
            <a:gdLst/>
            <a:ahLst/>
            <a:cxnLst/>
            <a:rect l="l" t="t" r="r" b="b"/>
            <a:pathLst>
              <a:path w="14410" h="5247" extrusionOk="0">
                <a:moveTo>
                  <a:pt x="2585" y="1"/>
                </a:moveTo>
                <a:cubicBezTo>
                  <a:pt x="2218" y="1"/>
                  <a:pt x="1854" y="67"/>
                  <a:pt x="1489" y="243"/>
                </a:cubicBezTo>
                <a:cubicBezTo>
                  <a:pt x="1204" y="370"/>
                  <a:pt x="982" y="560"/>
                  <a:pt x="729" y="782"/>
                </a:cubicBezTo>
                <a:cubicBezTo>
                  <a:pt x="539" y="940"/>
                  <a:pt x="381" y="1098"/>
                  <a:pt x="254" y="1320"/>
                </a:cubicBezTo>
                <a:cubicBezTo>
                  <a:pt x="1" y="1732"/>
                  <a:pt x="191" y="2143"/>
                  <a:pt x="381" y="2555"/>
                </a:cubicBezTo>
                <a:cubicBezTo>
                  <a:pt x="666" y="3188"/>
                  <a:pt x="1046" y="3758"/>
                  <a:pt x="1394" y="4360"/>
                </a:cubicBezTo>
                <a:cubicBezTo>
                  <a:pt x="1552" y="4645"/>
                  <a:pt x="1742" y="4962"/>
                  <a:pt x="2059" y="5120"/>
                </a:cubicBezTo>
                <a:cubicBezTo>
                  <a:pt x="2312" y="5247"/>
                  <a:pt x="2629" y="5247"/>
                  <a:pt x="2914" y="5247"/>
                </a:cubicBezTo>
                <a:lnTo>
                  <a:pt x="4498" y="5247"/>
                </a:lnTo>
                <a:cubicBezTo>
                  <a:pt x="5226" y="5247"/>
                  <a:pt x="5954" y="5247"/>
                  <a:pt x="6683" y="5184"/>
                </a:cubicBezTo>
                <a:cubicBezTo>
                  <a:pt x="7126" y="5120"/>
                  <a:pt x="7601" y="5057"/>
                  <a:pt x="8045" y="4962"/>
                </a:cubicBezTo>
                <a:cubicBezTo>
                  <a:pt x="9058" y="4804"/>
                  <a:pt x="10198" y="4709"/>
                  <a:pt x="11275" y="4455"/>
                </a:cubicBezTo>
                <a:cubicBezTo>
                  <a:pt x="12098" y="4265"/>
                  <a:pt x="12858" y="3980"/>
                  <a:pt x="13492" y="3505"/>
                </a:cubicBezTo>
                <a:cubicBezTo>
                  <a:pt x="13840" y="3252"/>
                  <a:pt x="14410" y="2745"/>
                  <a:pt x="14347" y="2238"/>
                </a:cubicBezTo>
                <a:cubicBezTo>
                  <a:pt x="14315" y="1858"/>
                  <a:pt x="13808" y="1352"/>
                  <a:pt x="13492" y="1162"/>
                </a:cubicBezTo>
                <a:cubicBezTo>
                  <a:pt x="13112" y="908"/>
                  <a:pt x="12589" y="837"/>
                  <a:pt x="12051" y="837"/>
                </a:cubicBezTo>
                <a:cubicBezTo>
                  <a:pt x="11512" y="837"/>
                  <a:pt x="10958" y="908"/>
                  <a:pt x="10515" y="940"/>
                </a:cubicBezTo>
                <a:cubicBezTo>
                  <a:pt x="9844" y="960"/>
                  <a:pt x="9161" y="1004"/>
                  <a:pt x="8481" y="1004"/>
                </a:cubicBezTo>
                <a:cubicBezTo>
                  <a:pt x="8070" y="1004"/>
                  <a:pt x="7659" y="988"/>
                  <a:pt x="7253" y="940"/>
                </a:cubicBezTo>
                <a:cubicBezTo>
                  <a:pt x="6239" y="845"/>
                  <a:pt x="5258" y="560"/>
                  <a:pt x="4276" y="307"/>
                </a:cubicBezTo>
                <a:cubicBezTo>
                  <a:pt x="3703" y="154"/>
                  <a:pt x="3142" y="1"/>
                  <a:pt x="2585" y="1"/>
                </a:cubicBezTo>
                <a:close/>
              </a:path>
            </a:pathLst>
          </a:custGeom>
          <a:solidFill>
            <a:srgbClr val="E29F7B"/>
          </a:solidFill>
          <a:ln>
            <a:noFill/>
          </a:ln>
        </p:spPr>
        <p:txBody>
          <a:bodyPr spcFirstLastPara="1" wrap="square" lIns="182850" tIns="182850" rIns="182850" bIns="182850" anchor="ctr" anchorCtr="0">
            <a:noAutofit/>
          </a:bodyPr>
          <a:lstStyle/>
          <a:p>
            <a:endParaRPr sz="3600"/>
          </a:p>
        </p:txBody>
      </p:sp>
      <p:sp>
        <p:nvSpPr>
          <p:cNvPr id="1475" name="Google Shape;5220;p43"/>
          <p:cNvSpPr/>
          <p:nvPr/>
        </p:nvSpPr>
        <p:spPr>
          <a:xfrm>
            <a:off x="2663267" y="7220065"/>
            <a:ext cx="610582" cy="380770"/>
          </a:xfrm>
          <a:custGeom>
            <a:avLst/>
            <a:gdLst/>
            <a:ahLst/>
            <a:cxnLst/>
            <a:rect l="l" t="t" r="r" b="b"/>
            <a:pathLst>
              <a:path w="9501" h="5925" extrusionOk="0">
                <a:moveTo>
                  <a:pt x="4557" y="1"/>
                </a:moveTo>
                <a:cubicBezTo>
                  <a:pt x="3862" y="1"/>
                  <a:pt x="3179" y="143"/>
                  <a:pt x="2502" y="411"/>
                </a:cubicBezTo>
                <a:cubicBezTo>
                  <a:pt x="2344" y="475"/>
                  <a:pt x="2185" y="538"/>
                  <a:pt x="2027" y="633"/>
                </a:cubicBezTo>
                <a:cubicBezTo>
                  <a:pt x="0" y="1931"/>
                  <a:pt x="1330" y="4465"/>
                  <a:pt x="3009" y="5352"/>
                </a:cubicBezTo>
                <a:cubicBezTo>
                  <a:pt x="3721" y="5708"/>
                  <a:pt x="4516" y="5925"/>
                  <a:pt x="5317" y="5925"/>
                </a:cubicBezTo>
                <a:cubicBezTo>
                  <a:pt x="5371" y="5925"/>
                  <a:pt x="5425" y="5924"/>
                  <a:pt x="5479" y="5922"/>
                </a:cubicBezTo>
                <a:cubicBezTo>
                  <a:pt x="6176" y="5890"/>
                  <a:pt x="6619" y="5795"/>
                  <a:pt x="7316" y="5732"/>
                </a:cubicBezTo>
                <a:cubicBezTo>
                  <a:pt x="8139" y="5637"/>
                  <a:pt x="8551" y="5415"/>
                  <a:pt x="9501" y="5225"/>
                </a:cubicBezTo>
                <a:cubicBezTo>
                  <a:pt x="8551" y="5162"/>
                  <a:pt x="7347" y="4940"/>
                  <a:pt x="6714" y="4243"/>
                </a:cubicBezTo>
                <a:cubicBezTo>
                  <a:pt x="6207" y="3705"/>
                  <a:pt x="6017" y="3008"/>
                  <a:pt x="6017" y="2280"/>
                </a:cubicBezTo>
                <a:cubicBezTo>
                  <a:pt x="6017" y="1583"/>
                  <a:pt x="6587" y="1013"/>
                  <a:pt x="7221" y="696"/>
                </a:cubicBezTo>
                <a:cubicBezTo>
                  <a:pt x="6307" y="222"/>
                  <a:pt x="5423" y="1"/>
                  <a:pt x="4557" y="1"/>
                </a:cubicBezTo>
                <a:close/>
              </a:path>
            </a:pathLst>
          </a:custGeom>
          <a:solidFill>
            <a:srgbClr val="30475E"/>
          </a:solidFill>
          <a:ln>
            <a:noFill/>
          </a:ln>
        </p:spPr>
        <p:txBody>
          <a:bodyPr spcFirstLastPara="1" wrap="square" lIns="182850" tIns="182850" rIns="182850" bIns="182850" anchor="ctr" anchorCtr="0">
            <a:noAutofit/>
          </a:bodyPr>
          <a:lstStyle/>
          <a:p>
            <a:endParaRPr sz="3600"/>
          </a:p>
        </p:txBody>
      </p:sp>
      <p:sp>
        <p:nvSpPr>
          <p:cNvPr id="1476" name="Google Shape;5221;p43"/>
          <p:cNvSpPr/>
          <p:nvPr/>
        </p:nvSpPr>
        <p:spPr>
          <a:xfrm>
            <a:off x="5441315" y="6731522"/>
            <a:ext cx="403006" cy="578064"/>
          </a:xfrm>
          <a:custGeom>
            <a:avLst/>
            <a:gdLst/>
            <a:ahLst/>
            <a:cxnLst/>
            <a:rect l="l" t="t" r="r" b="b"/>
            <a:pathLst>
              <a:path w="6271" h="8995" extrusionOk="0">
                <a:moveTo>
                  <a:pt x="0" y="1"/>
                </a:moveTo>
                <a:lnTo>
                  <a:pt x="0" y="7316"/>
                </a:lnTo>
                <a:cubicBezTo>
                  <a:pt x="0" y="8235"/>
                  <a:pt x="729" y="8995"/>
                  <a:pt x="1679" y="8995"/>
                </a:cubicBezTo>
                <a:lnTo>
                  <a:pt x="4592" y="8995"/>
                </a:lnTo>
                <a:cubicBezTo>
                  <a:pt x="5511" y="8995"/>
                  <a:pt x="6271" y="8235"/>
                  <a:pt x="6271" y="7316"/>
                </a:cubicBezTo>
                <a:lnTo>
                  <a:pt x="6271" y="1"/>
                </a:ln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1477" name="Google Shape;5222;p43"/>
          <p:cNvSpPr/>
          <p:nvPr/>
        </p:nvSpPr>
        <p:spPr>
          <a:xfrm>
            <a:off x="5695740" y="6861786"/>
            <a:ext cx="350116" cy="356220"/>
          </a:xfrm>
          <a:custGeom>
            <a:avLst/>
            <a:gdLst/>
            <a:ahLst/>
            <a:cxnLst/>
            <a:rect l="l" t="t" r="r" b="b"/>
            <a:pathLst>
              <a:path w="5448" h="5543" extrusionOk="0">
                <a:moveTo>
                  <a:pt x="2724" y="1014"/>
                </a:moveTo>
                <a:cubicBezTo>
                  <a:pt x="3705" y="1014"/>
                  <a:pt x="4497" y="1806"/>
                  <a:pt x="4497" y="2788"/>
                </a:cubicBezTo>
                <a:cubicBezTo>
                  <a:pt x="4497" y="3769"/>
                  <a:pt x="3705" y="4561"/>
                  <a:pt x="2724" y="4561"/>
                </a:cubicBezTo>
                <a:cubicBezTo>
                  <a:pt x="1773" y="4561"/>
                  <a:pt x="982" y="3769"/>
                  <a:pt x="982" y="2788"/>
                </a:cubicBezTo>
                <a:cubicBezTo>
                  <a:pt x="982" y="1806"/>
                  <a:pt x="1773" y="1014"/>
                  <a:pt x="2724" y="1014"/>
                </a:cubicBezTo>
                <a:close/>
                <a:moveTo>
                  <a:pt x="2724" y="1"/>
                </a:moveTo>
                <a:cubicBezTo>
                  <a:pt x="1235" y="1"/>
                  <a:pt x="0" y="1236"/>
                  <a:pt x="0" y="2788"/>
                </a:cubicBezTo>
                <a:cubicBezTo>
                  <a:pt x="0" y="4308"/>
                  <a:pt x="1235" y="5543"/>
                  <a:pt x="2724" y="5543"/>
                </a:cubicBezTo>
                <a:cubicBezTo>
                  <a:pt x="4244" y="5543"/>
                  <a:pt x="5447" y="4308"/>
                  <a:pt x="5447" y="2788"/>
                </a:cubicBezTo>
                <a:cubicBezTo>
                  <a:pt x="5447" y="1236"/>
                  <a:pt x="4244" y="1"/>
                  <a:pt x="2724" y="1"/>
                </a:cubicBezTo>
                <a:close/>
              </a:path>
            </a:pathLst>
          </a:custGeom>
          <a:solidFill>
            <a:srgbClr val="F2A365"/>
          </a:solidFill>
          <a:ln>
            <a:noFill/>
          </a:ln>
        </p:spPr>
        <p:txBody>
          <a:bodyPr spcFirstLastPara="1" wrap="square" lIns="182850" tIns="182850" rIns="182850" bIns="182850" anchor="ctr" anchorCtr="0">
            <a:noAutofit/>
          </a:bodyPr>
          <a:lstStyle/>
          <a:p>
            <a:endParaRPr sz="3600"/>
          </a:p>
        </p:txBody>
      </p:sp>
      <p:sp>
        <p:nvSpPr>
          <p:cNvPr id="1478" name="Google Shape;5223;p43"/>
          <p:cNvSpPr/>
          <p:nvPr/>
        </p:nvSpPr>
        <p:spPr>
          <a:xfrm>
            <a:off x="5480002" y="6766161"/>
            <a:ext cx="42800" cy="323638"/>
          </a:xfrm>
          <a:custGeom>
            <a:avLst/>
            <a:gdLst/>
            <a:ahLst/>
            <a:cxnLst/>
            <a:rect l="l" t="t" r="r" b="b"/>
            <a:pathLst>
              <a:path w="666" h="5036" extrusionOk="0">
                <a:moveTo>
                  <a:pt x="317" y="0"/>
                </a:moveTo>
                <a:cubicBezTo>
                  <a:pt x="127" y="0"/>
                  <a:pt x="0" y="159"/>
                  <a:pt x="0" y="317"/>
                </a:cubicBezTo>
                <a:lnTo>
                  <a:pt x="0" y="4687"/>
                </a:lnTo>
                <a:cubicBezTo>
                  <a:pt x="0" y="4877"/>
                  <a:pt x="127" y="5036"/>
                  <a:pt x="317" y="5036"/>
                </a:cubicBezTo>
                <a:cubicBezTo>
                  <a:pt x="507" y="5036"/>
                  <a:pt x="665" y="4877"/>
                  <a:pt x="665" y="4687"/>
                </a:cubicBezTo>
                <a:lnTo>
                  <a:pt x="665" y="317"/>
                </a:lnTo>
                <a:cubicBezTo>
                  <a:pt x="665" y="159"/>
                  <a:pt x="507" y="0"/>
                  <a:pt x="317" y="0"/>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1479" name="Google Shape;5224;p43"/>
          <p:cNvSpPr/>
          <p:nvPr/>
        </p:nvSpPr>
        <p:spPr>
          <a:xfrm>
            <a:off x="5648891" y="6731522"/>
            <a:ext cx="195430" cy="578064"/>
          </a:xfrm>
          <a:custGeom>
            <a:avLst/>
            <a:gdLst/>
            <a:ahLst/>
            <a:cxnLst/>
            <a:rect l="l" t="t" r="r" b="b"/>
            <a:pathLst>
              <a:path w="3041" h="8995" extrusionOk="0">
                <a:moveTo>
                  <a:pt x="1584" y="1"/>
                </a:moveTo>
                <a:lnTo>
                  <a:pt x="1584" y="7411"/>
                </a:lnTo>
                <a:cubicBezTo>
                  <a:pt x="1584" y="8298"/>
                  <a:pt x="856" y="8995"/>
                  <a:pt x="1" y="8995"/>
                </a:cubicBezTo>
                <a:lnTo>
                  <a:pt x="1457" y="8995"/>
                </a:lnTo>
                <a:cubicBezTo>
                  <a:pt x="2312" y="8995"/>
                  <a:pt x="3041" y="8267"/>
                  <a:pt x="3041" y="7411"/>
                </a:cubicBezTo>
                <a:lnTo>
                  <a:pt x="3041" y="1"/>
                </a:lnTo>
                <a:close/>
              </a:path>
            </a:pathLst>
          </a:custGeom>
          <a:solidFill>
            <a:srgbClr val="DD915E"/>
          </a:solidFill>
          <a:ln>
            <a:noFill/>
          </a:ln>
        </p:spPr>
        <p:txBody>
          <a:bodyPr spcFirstLastPara="1" wrap="square" lIns="182850" tIns="182850" rIns="182850" bIns="182850" anchor="ctr" anchorCtr="0">
            <a:noAutofit/>
          </a:bodyPr>
          <a:lstStyle/>
          <a:p>
            <a:endParaRPr sz="3600"/>
          </a:p>
        </p:txBody>
      </p:sp>
      <p:sp>
        <p:nvSpPr>
          <p:cNvPr id="2688" name="Google Shape;2823;p31">
            <a:extLst>
              <a:ext uri="{FF2B5EF4-FFF2-40B4-BE49-F238E27FC236}">
                <a16:creationId xmlns:a16="http://schemas.microsoft.com/office/drawing/2014/main" id="{D09E939D-E205-7D36-1291-5C248F4533F7}"/>
              </a:ext>
            </a:extLst>
          </p:cNvPr>
          <p:cNvSpPr txBox="1"/>
          <p:nvPr/>
        </p:nvSpPr>
        <p:spPr>
          <a:xfrm>
            <a:off x="7118582" y="5427073"/>
            <a:ext cx="11017018" cy="622094"/>
          </a:xfrm>
          <a:prstGeom prst="rect">
            <a:avLst/>
          </a:prstGeom>
          <a:noFill/>
          <a:ln>
            <a:noFill/>
          </a:ln>
        </p:spPr>
        <p:txBody>
          <a:bodyPr spcFirstLastPara="1" wrap="square" lIns="182850" tIns="182850" rIns="182850" bIns="182850" anchor="ctr" anchorCtr="0">
            <a:noAutofit/>
          </a:bodyPr>
          <a:lstStyle/>
          <a:p>
            <a:r>
              <a:rPr lang="vi-VN" sz="3200" dirty="0">
                <a:latin typeface="Fira Sans Medium"/>
                <a:ea typeface="Fira Sans Medium"/>
                <a:cs typeface="Fira Sans Medium"/>
                <a:sym typeface="Fira Sans Medium"/>
              </a:rPr>
              <a:t>Xây dựng các chức năng cơ bản của một trang web</a:t>
            </a:r>
            <a:endParaRPr sz="3200" dirty="0">
              <a:latin typeface="Fira Sans Medium"/>
              <a:ea typeface="Fira Sans Medium"/>
              <a:cs typeface="Fira Sans Medium"/>
              <a:sym typeface="Fira Sans Medium"/>
            </a:endParaRPr>
          </a:p>
        </p:txBody>
      </p:sp>
      <p:sp>
        <p:nvSpPr>
          <p:cNvPr id="2689" name="Google Shape;2824;p31">
            <a:extLst>
              <a:ext uri="{FF2B5EF4-FFF2-40B4-BE49-F238E27FC236}">
                <a16:creationId xmlns:a16="http://schemas.microsoft.com/office/drawing/2014/main" id="{78559EE6-AB40-EF76-846D-79796477E234}"/>
              </a:ext>
            </a:extLst>
          </p:cNvPr>
          <p:cNvSpPr txBox="1"/>
          <p:nvPr/>
        </p:nvSpPr>
        <p:spPr>
          <a:xfrm>
            <a:off x="6828666" y="6188405"/>
            <a:ext cx="10614288" cy="1190362"/>
          </a:xfrm>
          <a:prstGeom prst="rect">
            <a:avLst/>
          </a:prstGeom>
          <a:noFill/>
          <a:ln>
            <a:noFill/>
          </a:ln>
        </p:spPr>
        <p:txBody>
          <a:bodyPr spcFirstLastPara="1" wrap="square" lIns="182850" tIns="182850" rIns="182850" bIns="182850" anchor="ctr" anchorCtr="0">
            <a:noAutofit/>
          </a:bodyPr>
          <a:lstStyle/>
          <a:p>
            <a:pPr marL="225426" algn="just">
              <a:buFont typeface="Arial" panose="020B0604020202020204" pitchFamily="34" charset="0"/>
              <a:buChar char="•"/>
            </a:pPr>
            <a:r>
              <a:rPr lang="en-US" sz="2400" dirty="0">
                <a:latin typeface="+mj-lt"/>
                <a:ea typeface="Fira Sans"/>
                <a:cs typeface="Fira Sans"/>
                <a:sym typeface="Fira Sans"/>
              </a:rPr>
              <a:t>  </a:t>
            </a:r>
            <a:r>
              <a:rPr lang="vi-VN" sz="2400" dirty="0">
                <a:latin typeface="Times New Roman" panose="02020603050405020304" pitchFamily="18" charset="0"/>
                <a:ea typeface="Fira Sans"/>
                <a:cs typeface="Times New Roman" panose="02020603050405020304" pitchFamily="18" charset="0"/>
                <a:sym typeface="Fira Sans"/>
              </a:rPr>
              <a:t>Xây dựng được cơ bản các chức năng cho một trang web bán hàng: Đăng nhập, đăng ký, xem thông tin sản phẩm, xem đơn hàng, cập nhật đơn hàng, đặt hà</a:t>
            </a:r>
            <a:r>
              <a:rPr lang="en-US" sz="2400" dirty="0">
                <a:latin typeface="Times New Roman" panose="02020603050405020304" pitchFamily="18" charset="0"/>
                <a:ea typeface="Fira Sans"/>
                <a:cs typeface="Times New Roman" panose="02020603050405020304" pitchFamily="18" charset="0"/>
                <a:sym typeface="Fira Sans"/>
              </a:rPr>
              <a:t>ng, </a:t>
            </a:r>
            <a:r>
              <a:rPr lang="en-US" sz="2400" dirty="0" err="1">
                <a:latin typeface="Times New Roman" panose="02020603050405020304" pitchFamily="18" charset="0"/>
                <a:ea typeface="Fira Sans"/>
                <a:cs typeface="Times New Roman" panose="02020603050405020304" pitchFamily="18" charset="0"/>
                <a:sym typeface="Fira Sans"/>
              </a:rPr>
              <a:t>thanh</a:t>
            </a:r>
            <a:r>
              <a:rPr lang="en-US" sz="2400" dirty="0">
                <a:latin typeface="Times New Roman" panose="02020603050405020304" pitchFamily="18" charset="0"/>
                <a:ea typeface="Fira Sans"/>
                <a:cs typeface="Times New Roman" panose="02020603050405020304" pitchFamily="18" charset="0"/>
                <a:sym typeface="Fira Sans"/>
              </a:rPr>
              <a:t> </a:t>
            </a:r>
            <a:r>
              <a:rPr lang="en-US" sz="2400" dirty="0" err="1">
                <a:latin typeface="Times New Roman" panose="02020603050405020304" pitchFamily="18" charset="0"/>
                <a:ea typeface="Fira Sans"/>
                <a:cs typeface="Times New Roman" panose="02020603050405020304" pitchFamily="18" charset="0"/>
                <a:sym typeface="Fira Sans"/>
              </a:rPr>
              <a:t>toán</a:t>
            </a:r>
            <a:r>
              <a:rPr lang="en-US" sz="2400" dirty="0">
                <a:latin typeface="Times New Roman" panose="02020603050405020304" pitchFamily="18" charset="0"/>
                <a:ea typeface="Fira Sans"/>
                <a:cs typeface="Times New Roman" panose="02020603050405020304" pitchFamily="18" charset="0"/>
                <a:sym typeface="Fira Sans"/>
              </a:rPr>
              <a:t> </a:t>
            </a:r>
            <a:r>
              <a:rPr lang="en-US" sz="2400" dirty="0" err="1">
                <a:latin typeface="Times New Roman" panose="02020603050405020304" pitchFamily="18" charset="0"/>
                <a:ea typeface="Fira Sans"/>
                <a:cs typeface="Times New Roman" panose="02020603050405020304" pitchFamily="18" charset="0"/>
                <a:sym typeface="Fira Sans"/>
              </a:rPr>
              <a:t>và</a:t>
            </a:r>
            <a:r>
              <a:rPr lang="en-US" sz="2400" dirty="0">
                <a:latin typeface="Times New Roman" panose="02020603050405020304" pitchFamily="18" charset="0"/>
                <a:ea typeface="Fira Sans"/>
                <a:cs typeface="Times New Roman" panose="02020603050405020304" pitchFamily="18" charset="0"/>
                <a:sym typeface="Fira Sans"/>
              </a:rPr>
              <a:t> </a:t>
            </a:r>
            <a:r>
              <a:rPr lang="en-US" sz="2400" dirty="0" err="1">
                <a:latin typeface="Times New Roman" panose="02020603050405020304" pitchFamily="18" charset="0"/>
                <a:ea typeface="Fira Sans"/>
                <a:cs typeface="Times New Roman" panose="02020603050405020304" pitchFamily="18" charset="0"/>
                <a:sym typeface="Fira Sans"/>
              </a:rPr>
              <a:t>đánh</a:t>
            </a:r>
            <a:r>
              <a:rPr lang="en-US" sz="2400" dirty="0">
                <a:latin typeface="Times New Roman" panose="02020603050405020304" pitchFamily="18" charset="0"/>
                <a:ea typeface="Fira Sans"/>
                <a:cs typeface="Times New Roman" panose="02020603050405020304" pitchFamily="18" charset="0"/>
                <a:sym typeface="Fira Sans"/>
              </a:rPr>
              <a:t> </a:t>
            </a:r>
            <a:r>
              <a:rPr lang="en-US" sz="2400" dirty="0" err="1">
                <a:latin typeface="Times New Roman" panose="02020603050405020304" pitchFamily="18" charset="0"/>
                <a:ea typeface="Fira Sans"/>
                <a:cs typeface="Times New Roman" panose="02020603050405020304" pitchFamily="18" charset="0"/>
                <a:sym typeface="Fira Sans"/>
              </a:rPr>
              <a:t>giá</a:t>
            </a:r>
            <a:r>
              <a:rPr lang="en-US" sz="2400" dirty="0">
                <a:latin typeface="Times New Roman" panose="02020603050405020304" pitchFamily="18" charset="0"/>
                <a:ea typeface="Fira Sans"/>
                <a:cs typeface="Times New Roman" panose="02020603050405020304" pitchFamily="18" charset="0"/>
                <a:sym typeface="Fira Sans"/>
              </a:rPr>
              <a:t> </a:t>
            </a:r>
            <a:r>
              <a:rPr lang="en-US" sz="2400" dirty="0" err="1">
                <a:latin typeface="Times New Roman" panose="02020603050405020304" pitchFamily="18" charset="0"/>
                <a:ea typeface="Fira Sans"/>
                <a:cs typeface="Times New Roman" panose="02020603050405020304" pitchFamily="18" charset="0"/>
                <a:sym typeface="Fira Sans"/>
              </a:rPr>
              <a:t>sản</a:t>
            </a:r>
            <a:r>
              <a:rPr lang="en-US" sz="2400" dirty="0">
                <a:latin typeface="Times New Roman" panose="02020603050405020304" pitchFamily="18" charset="0"/>
                <a:ea typeface="Fira Sans"/>
                <a:cs typeface="Times New Roman" panose="02020603050405020304" pitchFamily="18" charset="0"/>
                <a:sym typeface="Fira Sans"/>
              </a:rPr>
              <a:t> </a:t>
            </a:r>
            <a:r>
              <a:rPr lang="en-US" sz="2400" dirty="0" err="1">
                <a:latin typeface="Times New Roman" panose="02020603050405020304" pitchFamily="18" charset="0"/>
                <a:ea typeface="Fira Sans"/>
                <a:cs typeface="Times New Roman" panose="02020603050405020304" pitchFamily="18" charset="0"/>
                <a:sym typeface="Fira Sans"/>
              </a:rPr>
              <a:t>phẩm</a:t>
            </a:r>
            <a:r>
              <a:rPr lang="en-US" sz="2400" dirty="0">
                <a:latin typeface="Times New Roman" panose="02020603050405020304" pitchFamily="18" charset="0"/>
                <a:ea typeface="Fira Sans"/>
                <a:cs typeface="Times New Roman" panose="02020603050405020304" pitchFamily="18" charset="0"/>
                <a:sym typeface="Fira Sans"/>
              </a:rPr>
              <a:t>…</a:t>
            </a:r>
            <a:endParaRPr sz="2400" dirty="0">
              <a:latin typeface="Times New Roman" panose="02020603050405020304" pitchFamily="18" charset="0"/>
              <a:ea typeface="Fira Sans"/>
              <a:cs typeface="Times New Roman" panose="02020603050405020304" pitchFamily="18" charset="0"/>
              <a:sym typeface="Fira Sans"/>
            </a:endParaRPr>
          </a:p>
        </p:txBody>
      </p:sp>
    </p:spTree>
    <p:extLst>
      <p:ext uri="{BB962C8B-B14F-4D97-AF65-F5344CB8AC3E}">
        <p14:creationId xmlns:p14="http://schemas.microsoft.com/office/powerpoint/2010/main" val="58522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23"/>
                                        </p:tgtEl>
                                        <p:attrNameLst>
                                          <p:attrName>style.visibility</p:attrName>
                                        </p:attrNameLst>
                                      </p:cBhvr>
                                      <p:to>
                                        <p:strVal val="visible"/>
                                      </p:to>
                                    </p:set>
                                    <p:animEffect transition="in" filter="barn(inVertical)">
                                      <p:cBhvr>
                                        <p:cTn id="7" dur="500"/>
                                        <p:tgtEl>
                                          <p:spTgt spid="282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824"/>
                                        </p:tgtEl>
                                        <p:attrNameLst>
                                          <p:attrName>style.visibility</p:attrName>
                                        </p:attrNameLst>
                                      </p:cBhvr>
                                      <p:to>
                                        <p:strVal val="visible"/>
                                      </p:to>
                                    </p:set>
                                    <p:animEffect transition="in" filter="barn(inVertical)">
                                      <p:cBhvr>
                                        <p:cTn id="10" dur="500"/>
                                        <p:tgtEl>
                                          <p:spTgt spid="282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688"/>
                                        </p:tgtEl>
                                        <p:attrNameLst>
                                          <p:attrName>style.visibility</p:attrName>
                                        </p:attrNameLst>
                                      </p:cBhvr>
                                      <p:to>
                                        <p:strVal val="visible"/>
                                      </p:to>
                                    </p:set>
                                    <p:animEffect transition="in" filter="barn(inVertical)">
                                      <p:cBhvr>
                                        <p:cTn id="13" dur="500"/>
                                        <p:tgtEl>
                                          <p:spTgt spid="268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822"/>
                                        </p:tgtEl>
                                        <p:attrNameLst>
                                          <p:attrName>style.visibility</p:attrName>
                                        </p:attrNameLst>
                                      </p:cBhvr>
                                      <p:to>
                                        <p:strVal val="visible"/>
                                      </p:to>
                                    </p:set>
                                    <p:animEffect transition="in" filter="barn(inVertical)">
                                      <p:cBhvr>
                                        <p:cTn id="16" dur="500"/>
                                        <p:tgtEl>
                                          <p:spTgt spid="282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arn(inVertical)">
                                      <p:cBhvr>
                                        <p:cTn id="28" dur="500"/>
                                        <p:tgtEl>
                                          <p:spTgt spid="5"/>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inVertical)">
                                      <p:cBhvr>
                                        <p:cTn id="31" dur="500"/>
                                        <p:tgtEl>
                                          <p:spTgt spid="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arn(inVertical)">
                                      <p:cBhvr>
                                        <p:cTn id="34" dur="500"/>
                                        <p:tgtEl>
                                          <p:spTgt spid="7"/>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arn(inVertical)">
                                      <p:cBhvr>
                                        <p:cTn id="37" dur="500"/>
                                        <p:tgtEl>
                                          <p:spTgt spid="8"/>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barn(inVertical)">
                                      <p:cBhvr>
                                        <p:cTn id="40" dur="500"/>
                                        <p:tgtEl>
                                          <p:spTgt spid="9"/>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arn(inVertical)">
                                      <p:cBhvr>
                                        <p:cTn id="43" dur="500"/>
                                        <p:tgtEl>
                                          <p:spTgt spid="1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arn(inVertical)">
                                      <p:cBhvr>
                                        <p:cTn id="46" dur="500"/>
                                        <p:tgtEl>
                                          <p:spTgt spid="11"/>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barn(inVertical)">
                                      <p:cBhvr>
                                        <p:cTn id="49" dur="500"/>
                                        <p:tgtEl>
                                          <p:spTgt spid="12"/>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arn(inVertical)">
                                      <p:cBhvr>
                                        <p:cTn id="52" dur="500"/>
                                        <p:tgtEl>
                                          <p:spTgt spid="13"/>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barn(inVertical)">
                                      <p:cBhvr>
                                        <p:cTn id="55" dur="500"/>
                                        <p:tgtEl>
                                          <p:spTgt spid="14"/>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barn(inVertical)">
                                      <p:cBhvr>
                                        <p:cTn id="58" dur="500"/>
                                        <p:tgtEl>
                                          <p:spTgt spid="15"/>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barn(inVertical)">
                                      <p:cBhvr>
                                        <p:cTn id="61" dur="500"/>
                                        <p:tgtEl>
                                          <p:spTgt spid="16"/>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barn(inVertical)">
                                      <p:cBhvr>
                                        <p:cTn id="64" dur="500"/>
                                        <p:tgtEl>
                                          <p:spTgt spid="17"/>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barn(inVertical)">
                                      <p:cBhvr>
                                        <p:cTn id="67" dur="500"/>
                                        <p:tgtEl>
                                          <p:spTgt spid="18"/>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barn(inVertical)">
                                      <p:cBhvr>
                                        <p:cTn id="70" dur="500"/>
                                        <p:tgtEl>
                                          <p:spTgt spid="19"/>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barn(inVertical)">
                                      <p:cBhvr>
                                        <p:cTn id="73" dur="500"/>
                                        <p:tgtEl>
                                          <p:spTgt spid="20"/>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barn(inVertical)">
                                      <p:cBhvr>
                                        <p:cTn id="76" dur="500"/>
                                        <p:tgtEl>
                                          <p:spTgt spid="21"/>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barn(inVertical)">
                                      <p:cBhvr>
                                        <p:cTn id="79" dur="500"/>
                                        <p:tgtEl>
                                          <p:spTgt spid="22"/>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barn(inVertical)">
                                      <p:cBhvr>
                                        <p:cTn id="82" dur="500"/>
                                        <p:tgtEl>
                                          <p:spTgt spid="23"/>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barn(inVertical)">
                                      <p:cBhvr>
                                        <p:cTn id="85" dur="500"/>
                                        <p:tgtEl>
                                          <p:spTgt spid="24"/>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barn(inVertical)">
                                      <p:cBhvr>
                                        <p:cTn id="88" dur="500"/>
                                        <p:tgtEl>
                                          <p:spTgt spid="25"/>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barn(inVertical)">
                                      <p:cBhvr>
                                        <p:cTn id="91" dur="500"/>
                                        <p:tgtEl>
                                          <p:spTgt spid="26"/>
                                        </p:tgtEl>
                                      </p:cBhvr>
                                    </p:animEffect>
                                  </p:childTnLst>
                                </p:cTn>
                              </p:par>
                              <p:par>
                                <p:cTn id="92" presetID="16" presetClass="entr" presetSubtype="21"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barn(inVertical)">
                                      <p:cBhvr>
                                        <p:cTn id="94" dur="500"/>
                                        <p:tgtEl>
                                          <p:spTgt spid="27"/>
                                        </p:tgtEl>
                                      </p:cBhvr>
                                    </p:animEffect>
                                  </p:childTnLst>
                                </p:cTn>
                              </p:par>
                              <p:par>
                                <p:cTn id="95" presetID="16" presetClass="entr" presetSubtype="21"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barn(inVertical)">
                                      <p:cBhvr>
                                        <p:cTn id="97" dur="500"/>
                                        <p:tgtEl>
                                          <p:spTgt spid="28"/>
                                        </p:tgtEl>
                                      </p:cBhvr>
                                    </p:animEffect>
                                  </p:childTnLst>
                                </p:cTn>
                              </p:par>
                              <p:par>
                                <p:cTn id="98" presetID="16" presetClass="entr" presetSubtype="21"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barn(inVertical)">
                                      <p:cBhvr>
                                        <p:cTn id="100" dur="500"/>
                                        <p:tgtEl>
                                          <p:spTgt spid="29"/>
                                        </p:tgtEl>
                                      </p:cBhvr>
                                    </p:animEffect>
                                  </p:childTnLst>
                                </p:cTn>
                              </p:par>
                              <p:par>
                                <p:cTn id="101" presetID="16" presetClass="entr" presetSubtype="21"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barn(inVertical)">
                                      <p:cBhvr>
                                        <p:cTn id="103" dur="500"/>
                                        <p:tgtEl>
                                          <p:spTgt spid="30"/>
                                        </p:tgtEl>
                                      </p:cBhvr>
                                    </p:animEffect>
                                  </p:childTnLst>
                                </p:cTn>
                              </p:par>
                              <p:par>
                                <p:cTn id="104" presetID="16" presetClass="entr" presetSubtype="21"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barn(inVertical)">
                                      <p:cBhvr>
                                        <p:cTn id="106" dur="500"/>
                                        <p:tgtEl>
                                          <p:spTgt spid="31"/>
                                        </p:tgtEl>
                                      </p:cBhvr>
                                    </p:animEffect>
                                  </p:childTnLst>
                                </p:cTn>
                              </p:par>
                              <p:par>
                                <p:cTn id="107" presetID="16" presetClass="entr" presetSubtype="21"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barn(inVertical)">
                                      <p:cBhvr>
                                        <p:cTn id="109" dur="500"/>
                                        <p:tgtEl>
                                          <p:spTgt spid="32"/>
                                        </p:tgtEl>
                                      </p:cBhvr>
                                    </p:animEffect>
                                  </p:childTnLst>
                                </p:cTn>
                              </p:par>
                              <p:par>
                                <p:cTn id="110" presetID="16" presetClass="entr" presetSubtype="21"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barn(inVertical)">
                                      <p:cBhvr>
                                        <p:cTn id="112" dur="500"/>
                                        <p:tgtEl>
                                          <p:spTgt spid="33"/>
                                        </p:tgtEl>
                                      </p:cBhvr>
                                    </p:animEffect>
                                  </p:childTnLst>
                                </p:cTn>
                              </p:par>
                              <p:par>
                                <p:cTn id="113" presetID="16" presetClass="entr" presetSubtype="21"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barn(inVertical)">
                                      <p:cBhvr>
                                        <p:cTn id="115" dur="500"/>
                                        <p:tgtEl>
                                          <p:spTgt spid="34"/>
                                        </p:tgtEl>
                                      </p:cBhvr>
                                    </p:animEffect>
                                  </p:childTnLst>
                                </p:cTn>
                              </p:par>
                              <p:par>
                                <p:cTn id="116" presetID="16" presetClass="entr" presetSubtype="21"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barn(inVertical)">
                                      <p:cBhvr>
                                        <p:cTn id="118" dur="500"/>
                                        <p:tgtEl>
                                          <p:spTgt spid="35"/>
                                        </p:tgtEl>
                                      </p:cBhvr>
                                    </p:animEffect>
                                  </p:childTnLst>
                                </p:cTn>
                              </p:par>
                              <p:par>
                                <p:cTn id="119" presetID="16" presetClass="entr" presetSubtype="21"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barn(inVertical)">
                                      <p:cBhvr>
                                        <p:cTn id="121" dur="500"/>
                                        <p:tgtEl>
                                          <p:spTgt spid="36"/>
                                        </p:tgtEl>
                                      </p:cBhvr>
                                    </p:animEffect>
                                  </p:childTnLst>
                                </p:cTn>
                              </p:par>
                              <p:par>
                                <p:cTn id="122" presetID="16" presetClass="entr" presetSubtype="21" fill="hold" grpId="0"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barn(inVertical)">
                                      <p:cBhvr>
                                        <p:cTn id="124" dur="500"/>
                                        <p:tgtEl>
                                          <p:spTgt spid="37"/>
                                        </p:tgtEl>
                                      </p:cBhvr>
                                    </p:animEffect>
                                  </p:childTnLst>
                                </p:cTn>
                              </p:par>
                              <p:par>
                                <p:cTn id="125" presetID="16" presetClass="entr" presetSubtype="21" fill="hold" grpId="0" nodeType="with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barn(inVertical)">
                                      <p:cBhvr>
                                        <p:cTn id="127" dur="500"/>
                                        <p:tgtEl>
                                          <p:spTgt spid="38"/>
                                        </p:tgtEl>
                                      </p:cBhvr>
                                    </p:animEffect>
                                  </p:childTnLst>
                                </p:cTn>
                              </p:par>
                              <p:par>
                                <p:cTn id="128" presetID="16" presetClass="entr" presetSubtype="21" fill="hold" grpId="0" nodeType="with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barn(inVertical)">
                                      <p:cBhvr>
                                        <p:cTn id="130" dur="500"/>
                                        <p:tgtEl>
                                          <p:spTgt spid="39"/>
                                        </p:tgtEl>
                                      </p:cBhvr>
                                    </p:animEffect>
                                  </p:childTnLst>
                                </p:cTn>
                              </p:par>
                              <p:par>
                                <p:cTn id="131" presetID="16" presetClass="entr" presetSubtype="21" fill="hold" grpId="0" nodeType="with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barn(inVertical)">
                                      <p:cBhvr>
                                        <p:cTn id="133" dur="500"/>
                                        <p:tgtEl>
                                          <p:spTgt spid="40"/>
                                        </p:tgtEl>
                                      </p:cBhvr>
                                    </p:animEffect>
                                  </p:childTnLst>
                                </p:cTn>
                              </p:par>
                              <p:par>
                                <p:cTn id="134" presetID="16" presetClass="entr" presetSubtype="21"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barn(inVertical)">
                                      <p:cBhvr>
                                        <p:cTn id="136" dur="500"/>
                                        <p:tgtEl>
                                          <p:spTgt spid="41"/>
                                        </p:tgtEl>
                                      </p:cBhvr>
                                    </p:animEffect>
                                  </p:childTnLst>
                                </p:cTn>
                              </p:par>
                              <p:par>
                                <p:cTn id="137" presetID="16" presetClass="entr" presetSubtype="21" fill="hold" grpId="0" nodeType="withEffect">
                                  <p:stCondLst>
                                    <p:cond delay="0"/>
                                  </p:stCondLst>
                                  <p:childTnLst>
                                    <p:set>
                                      <p:cBhvr>
                                        <p:cTn id="138" dur="1" fill="hold">
                                          <p:stCondLst>
                                            <p:cond delay="0"/>
                                          </p:stCondLst>
                                        </p:cTn>
                                        <p:tgtEl>
                                          <p:spTgt spid="42"/>
                                        </p:tgtEl>
                                        <p:attrNameLst>
                                          <p:attrName>style.visibility</p:attrName>
                                        </p:attrNameLst>
                                      </p:cBhvr>
                                      <p:to>
                                        <p:strVal val="visible"/>
                                      </p:to>
                                    </p:set>
                                    <p:animEffect transition="in" filter="barn(inVertical)">
                                      <p:cBhvr>
                                        <p:cTn id="139" dur="500"/>
                                        <p:tgtEl>
                                          <p:spTgt spid="42"/>
                                        </p:tgtEl>
                                      </p:cBhvr>
                                    </p:animEffect>
                                  </p:childTnLst>
                                </p:cTn>
                              </p:par>
                              <p:par>
                                <p:cTn id="140" presetID="16" presetClass="entr" presetSubtype="21" fill="hold" grpId="0" nodeType="withEffect">
                                  <p:stCondLst>
                                    <p:cond delay="0"/>
                                  </p:stCondLst>
                                  <p:childTnLst>
                                    <p:set>
                                      <p:cBhvr>
                                        <p:cTn id="141" dur="1" fill="hold">
                                          <p:stCondLst>
                                            <p:cond delay="0"/>
                                          </p:stCondLst>
                                        </p:cTn>
                                        <p:tgtEl>
                                          <p:spTgt spid="43"/>
                                        </p:tgtEl>
                                        <p:attrNameLst>
                                          <p:attrName>style.visibility</p:attrName>
                                        </p:attrNameLst>
                                      </p:cBhvr>
                                      <p:to>
                                        <p:strVal val="visible"/>
                                      </p:to>
                                    </p:set>
                                    <p:animEffect transition="in" filter="barn(inVertical)">
                                      <p:cBhvr>
                                        <p:cTn id="142" dur="500"/>
                                        <p:tgtEl>
                                          <p:spTgt spid="43"/>
                                        </p:tgtEl>
                                      </p:cBhvr>
                                    </p:animEffect>
                                  </p:childTnLst>
                                </p:cTn>
                              </p:par>
                              <p:par>
                                <p:cTn id="143" presetID="16" presetClass="entr" presetSubtype="21" fill="hold" grpId="0" nodeType="withEffect">
                                  <p:stCondLst>
                                    <p:cond delay="0"/>
                                  </p:stCondLst>
                                  <p:childTnLst>
                                    <p:set>
                                      <p:cBhvr>
                                        <p:cTn id="144" dur="1" fill="hold">
                                          <p:stCondLst>
                                            <p:cond delay="0"/>
                                          </p:stCondLst>
                                        </p:cTn>
                                        <p:tgtEl>
                                          <p:spTgt spid="44"/>
                                        </p:tgtEl>
                                        <p:attrNameLst>
                                          <p:attrName>style.visibility</p:attrName>
                                        </p:attrNameLst>
                                      </p:cBhvr>
                                      <p:to>
                                        <p:strVal val="visible"/>
                                      </p:to>
                                    </p:set>
                                    <p:animEffect transition="in" filter="barn(inVertical)">
                                      <p:cBhvr>
                                        <p:cTn id="145" dur="500"/>
                                        <p:tgtEl>
                                          <p:spTgt spid="44"/>
                                        </p:tgtEl>
                                      </p:cBhvr>
                                    </p:animEffect>
                                  </p:childTnLst>
                                </p:cTn>
                              </p:par>
                              <p:par>
                                <p:cTn id="146" presetID="16" presetClass="entr" presetSubtype="21" fill="hold" grpId="0" nodeType="withEffect">
                                  <p:stCondLst>
                                    <p:cond delay="0"/>
                                  </p:stCondLst>
                                  <p:childTnLst>
                                    <p:set>
                                      <p:cBhvr>
                                        <p:cTn id="147" dur="1" fill="hold">
                                          <p:stCondLst>
                                            <p:cond delay="0"/>
                                          </p:stCondLst>
                                        </p:cTn>
                                        <p:tgtEl>
                                          <p:spTgt spid="45"/>
                                        </p:tgtEl>
                                        <p:attrNameLst>
                                          <p:attrName>style.visibility</p:attrName>
                                        </p:attrNameLst>
                                      </p:cBhvr>
                                      <p:to>
                                        <p:strVal val="visible"/>
                                      </p:to>
                                    </p:set>
                                    <p:animEffect transition="in" filter="barn(inVertical)">
                                      <p:cBhvr>
                                        <p:cTn id="148" dur="500"/>
                                        <p:tgtEl>
                                          <p:spTgt spid="45"/>
                                        </p:tgtEl>
                                      </p:cBhvr>
                                    </p:animEffect>
                                  </p:childTnLst>
                                </p:cTn>
                              </p:par>
                              <p:par>
                                <p:cTn id="149" presetID="16" presetClass="entr" presetSubtype="21" fill="hold" grpId="0" nodeType="withEffect">
                                  <p:stCondLst>
                                    <p:cond delay="0"/>
                                  </p:stCondLst>
                                  <p:childTnLst>
                                    <p:set>
                                      <p:cBhvr>
                                        <p:cTn id="150" dur="1" fill="hold">
                                          <p:stCondLst>
                                            <p:cond delay="0"/>
                                          </p:stCondLst>
                                        </p:cTn>
                                        <p:tgtEl>
                                          <p:spTgt spid="46"/>
                                        </p:tgtEl>
                                        <p:attrNameLst>
                                          <p:attrName>style.visibility</p:attrName>
                                        </p:attrNameLst>
                                      </p:cBhvr>
                                      <p:to>
                                        <p:strVal val="visible"/>
                                      </p:to>
                                    </p:set>
                                    <p:animEffect transition="in" filter="barn(inVertical)">
                                      <p:cBhvr>
                                        <p:cTn id="151" dur="500"/>
                                        <p:tgtEl>
                                          <p:spTgt spid="46"/>
                                        </p:tgtEl>
                                      </p:cBhvr>
                                    </p:animEffect>
                                  </p:childTnLst>
                                </p:cTn>
                              </p:par>
                              <p:par>
                                <p:cTn id="152" presetID="16" presetClass="entr" presetSubtype="21" fill="hold" grpId="0" nodeType="withEffect">
                                  <p:stCondLst>
                                    <p:cond delay="0"/>
                                  </p:stCondLst>
                                  <p:childTnLst>
                                    <p:set>
                                      <p:cBhvr>
                                        <p:cTn id="153" dur="1" fill="hold">
                                          <p:stCondLst>
                                            <p:cond delay="0"/>
                                          </p:stCondLst>
                                        </p:cTn>
                                        <p:tgtEl>
                                          <p:spTgt spid="47"/>
                                        </p:tgtEl>
                                        <p:attrNameLst>
                                          <p:attrName>style.visibility</p:attrName>
                                        </p:attrNameLst>
                                      </p:cBhvr>
                                      <p:to>
                                        <p:strVal val="visible"/>
                                      </p:to>
                                    </p:set>
                                    <p:animEffect transition="in" filter="barn(inVertical)">
                                      <p:cBhvr>
                                        <p:cTn id="154" dur="500"/>
                                        <p:tgtEl>
                                          <p:spTgt spid="47"/>
                                        </p:tgtEl>
                                      </p:cBhvr>
                                    </p:animEffect>
                                  </p:childTnLst>
                                </p:cTn>
                              </p:par>
                              <p:par>
                                <p:cTn id="155" presetID="16" presetClass="entr" presetSubtype="21" fill="hold" grpId="0" nodeType="withEffect">
                                  <p:stCondLst>
                                    <p:cond delay="0"/>
                                  </p:stCondLst>
                                  <p:childTnLst>
                                    <p:set>
                                      <p:cBhvr>
                                        <p:cTn id="156" dur="1" fill="hold">
                                          <p:stCondLst>
                                            <p:cond delay="0"/>
                                          </p:stCondLst>
                                        </p:cTn>
                                        <p:tgtEl>
                                          <p:spTgt spid="48"/>
                                        </p:tgtEl>
                                        <p:attrNameLst>
                                          <p:attrName>style.visibility</p:attrName>
                                        </p:attrNameLst>
                                      </p:cBhvr>
                                      <p:to>
                                        <p:strVal val="visible"/>
                                      </p:to>
                                    </p:set>
                                    <p:animEffect transition="in" filter="barn(inVertical)">
                                      <p:cBhvr>
                                        <p:cTn id="157" dur="500"/>
                                        <p:tgtEl>
                                          <p:spTgt spid="48"/>
                                        </p:tgtEl>
                                      </p:cBhvr>
                                    </p:animEffect>
                                  </p:childTnLst>
                                </p:cTn>
                              </p:par>
                              <p:par>
                                <p:cTn id="158" presetID="16" presetClass="entr" presetSubtype="21" fill="hold" grpId="0" nodeType="withEffect">
                                  <p:stCondLst>
                                    <p:cond delay="0"/>
                                  </p:stCondLst>
                                  <p:childTnLst>
                                    <p:set>
                                      <p:cBhvr>
                                        <p:cTn id="159" dur="1" fill="hold">
                                          <p:stCondLst>
                                            <p:cond delay="0"/>
                                          </p:stCondLst>
                                        </p:cTn>
                                        <p:tgtEl>
                                          <p:spTgt spid="49"/>
                                        </p:tgtEl>
                                        <p:attrNameLst>
                                          <p:attrName>style.visibility</p:attrName>
                                        </p:attrNameLst>
                                      </p:cBhvr>
                                      <p:to>
                                        <p:strVal val="visible"/>
                                      </p:to>
                                    </p:set>
                                    <p:animEffect transition="in" filter="barn(inVertical)">
                                      <p:cBhvr>
                                        <p:cTn id="160" dur="500"/>
                                        <p:tgtEl>
                                          <p:spTgt spid="49"/>
                                        </p:tgtEl>
                                      </p:cBhvr>
                                    </p:animEffect>
                                  </p:childTnLst>
                                </p:cTn>
                              </p:par>
                              <p:par>
                                <p:cTn id="161" presetID="16" presetClass="entr" presetSubtype="21" fill="hold" grpId="0" nodeType="withEffect">
                                  <p:stCondLst>
                                    <p:cond delay="0"/>
                                  </p:stCondLst>
                                  <p:childTnLst>
                                    <p:set>
                                      <p:cBhvr>
                                        <p:cTn id="162" dur="1" fill="hold">
                                          <p:stCondLst>
                                            <p:cond delay="0"/>
                                          </p:stCondLst>
                                        </p:cTn>
                                        <p:tgtEl>
                                          <p:spTgt spid="50"/>
                                        </p:tgtEl>
                                        <p:attrNameLst>
                                          <p:attrName>style.visibility</p:attrName>
                                        </p:attrNameLst>
                                      </p:cBhvr>
                                      <p:to>
                                        <p:strVal val="visible"/>
                                      </p:to>
                                    </p:set>
                                    <p:animEffect transition="in" filter="barn(inVertical)">
                                      <p:cBhvr>
                                        <p:cTn id="163" dur="500"/>
                                        <p:tgtEl>
                                          <p:spTgt spid="50"/>
                                        </p:tgtEl>
                                      </p:cBhvr>
                                    </p:animEffect>
                                  </p:childTnLst>
                                </p:cTn>
                              </p:par>
                              <p:par>
                                <p:cTn id="164" presetID="16" presetClass="entr" presetSubtype="21" fill="hold" grpId="0" nodeType="withEffect">
                                  <p:stCondLst>
                                    <p:cond delay="0"/>
                                  </p:stCondLst>
                                  <p:childTnLst>
                                    <p:set>
                                      <p:cBhvr>
                                        <p:cTn id="165" dur="1" fill="hold">
                                          <p:stCondLst>
                                            <p:cond delay="0"/>
                                          </p:stCondLst>
                                        </p:cTn>
                                        <p:tgtEl>
                                          <p:spTgt spid="51"/>
                                        </p:tgtEl>
                                        <p:attrNameLst>
                                          <p:attrName>style.visibility</p:attrName>
                                        </p:attrNameLst>
                                      </p:cBhvr>
                                      <p:to>
                                        <p:strVal val="visible"/>
                                      </p:to>
                                    </p:set>
                                    <p:animEffect transition="in" filter="barn(inVertical)">
                                      <p:cBhvr>
                                        <p:cTn id="166" dur="500"/>
                                        <p:tgtEl>
                                          <p:spTgt spid="51"/>
                                        </p:tgtEl>
                                      </p:cBhvr>
                                    </p:animEffect>
                                  </p:childTnLst>
                                </p:cTn>
                              </p:par>
                              <p:par>
                                <p:cTn id="167" presetID="16" presetClass="entr" presetSubtype="21" fill="hold" grpId="0" nodeType="withEffect">
                                  <p:stCondLst>
                                    <p:cond delay="0"/>
                                  </p:stCondLst>
                                  <p:childTnLst>
                                    <p:set>
                                      <p:cBhvr>
                                        <p:cTn id="168" dur="1" fill="hold">
                                          <p:stCondLst>
                                            <p:cond delay="0"/>
                                          </p:stCondLst>
                                        </p:cTn>
                                        <p:tgtEl>
                                          <p:spTgt spid="52"/>
                                        </p:tgtEl>
                                        <p:attrNameLst>
                                          <p:attrName>style.visibility</p:attrName>
                                        </p:attrNameLst>
                                      </p:cBhvr>
                                      <p:to>
                                        <p:strVal val="visible"/>
                                      </p:to>
                                    </p:set>
                                    <p:animEffect transition="in" filter="barn(inVertical)">
                                      <p:cBhvr>
                                        <p:cTn id="169" dur="500"/>
                                        <p:tgtEl>
                                          <p:spTgt spid="52"/>
                                        </p:tgtEl>
                                      </p:cBhvr>
                                    </p:animEffect>
                                  </p:childTnLst>
                                </p:cTn>
                              </p:par>
                              <p:par>
                                <p:cTn id="170" presetID="16" presetClass="entr" presetSubtype="21" fill="hold" grpId="0" nodeType="withEffect">
                                  <p:stCondLst>
                                    <p:cond delay="0"/>
                                  </p:stCondLst>
                                  <p:childTnLst>
                                    <p:set>
                                      <p:cBhvr>
                                        <p:cTn id="171" dur="1" fill="hold">
                                          <p:stCondLst>
                                            <p:cond delay="0"/>
                                          </p:stCondLst>
                                        </p:cTn>
                                        <p:tgtEl>
                                          <p:spTgt spid="53"/>
                                        </p:tgtEl>
                                        <p:attrNameLst>
                                          <p:attrName>style.visibility</p:attrName>
                                        </p:attrNameLst>
                                      </p:cBhvr>
                                      <p:to>
                                        <p:strVal val="visible"/>
                                      </p:to>
                                    </p:set>
                                    <p:animEffect transition="in" filter="barn(inVertical)">
                                      <p:cBhvr>
                                        <p:cTn id="172" dur="500"/>
                                        <p:tgtEl>
                                          <p:spTgt spid="53"/>
                                        </p:tgtEl>
                                      </p:cBhvr>
                                    </p:animEffect>
                                  </p:childTnLst>
                                </p:cTn>
                              </p:par>
                              <p:par>
                                <p:cTn id="173" presetID="16" presetClass="entr" presetSubtype="21" fill="hold" grpId="0" nodeType="withEffect">
                                  <p:stCondLst>
                                    <p:cond delay="0"/>
                                  </p:stCondLst>
                                  <p:childTnLst>
                                    <p:set>
                                      <p:cBhvr>
                                        <p:cTn id="174" dur="1" fill="hold">
                                          <p:stCondLst>
                                            <p:cond delay="0"/>
                                          </p:stCondLst>
                                        </p:cTn>
                                        <p:tgtEl>
                                          <p:spTgt spid="54"/>
                                        </p:tgtEl>
                                        <p:attrNameLst>
                                          <p:attrName>style.visibility</p:attrName>
                                        </p:attrNameLst>
                                      </p:cBhvr>
                                      <p:to>
                                        <p:strVal val="visible"/>
                                      </p:to>
                                    </p:set>
                                    <p:animEffect transition="in" filter="barn(inVertical)">
                                      <p:cBhvr>
                                        <p:cTn id="175" dur="500"/>
                                        <p:tgtEl>
                                          <p:spTgt spid="54"/>
                                        </p:tgtEl>
                                      </p:cBhvr>
                                    </p:animEffect>
                                  </p:childTnLst>
                                </p:cTn>
                              </p:par>
                              <p:par>
                                <p:cTn id="176" presetID="16" presetClass="entr" presetSubtype="21" fill="hold" grpId="0" nodeType="withEffect">
                                  <p:stCondLst>
                                    <p:cond delay="0"/>
                                  </p:stCondLst>
                                  <p:childTnLst>
                                    <p:set>
                                      <p:cBhvr>
                                        <p:cTn id="177" dur="1" fill="hold">
                                          <p:stCondLst>
                                            <p:cond delay="0"/>
                                          </p:stCondLst>
                                        </p:cTn>
                                        <p:tgtEl>
                                          <p:spTgt spid="55"/>
                                        </p:tgtEl>
                                        <p:attrNameLst>
                                          <p:attrName>style.visibility</p:attrName>
                                        </p:attrNameLst>
                                      </p:cBhvr>
                                      <p:to>
                                        <p:strVal val="visible"/>
                                      </p:to>
                                    </p:set>
                                    <p:animEffect transition="in" filter="barn(inVertical)">
                                      <p:cBhvr>
                                        <p:cTn id="178" dur="500"/>
                                        <p:tgtEl>
                                          <p:spTgt spid="55"/>
                                        </p:tgtEl>
                                      </p:cBhvr>
                                    </p:animEffect>
                                  </p:childTnLst>
                                </p:cTn>
                              </p:par>
                              <p:par>
                                <p:cTn id="179" presetID="16" presetClass="entr" presetSubtype="21" fill="hold" grpId="0" nodeType="withEffect">
                                  <p:stCondLst>
                                    <p:cond delay="0"/>
                                  </p:stCondLst>
                                  <p:childTnLst>
                                    <p:set>
                                      <p:cBhvr>
                                        <p:cTn id="180" dur="1" fill="hold">
                                          <p:stCondLst>
                                            <p:cond delay="0"/>
                                          </p:stCondLst>
                                        </p:cTn>
                                        <p:tgtEl>
                                          <p:spTgt spid="56"/>
                                        </p:tgtEl>
                                        <p:attrNameLst>
                                          <p:attrName>style.visibility</p:attrName>
                                        </p:attrNameLst>
                                      </p:cBhvr>
                                      <p:to>
                                        <p:strVal val="visible"/>
                                      </p:to>
                                    </p:set>
                                    <p:animEffect transition="in" filter="barn(inVertical)">
                                      <p:cBhvr>
                                        <p:cTn id="181" dur="500"/>
                                        <p:tgtEl>
                                          <p:spTgt spid="56"/>
                                        </p:tgtEl>
                                      </p:cBhvr>
                                    </p:animEffect>
                                  </p:childTnLst>
                                </p:cTn>
                              </p:par>
                              <p:par>
                                <p:cTn id="182" presetID="16" presetClass="entr" presetSubtype="21" fill="hold" grpId="0" nodeType="withEffect">
                                  <p:stCondLst>
                                    <p:cond delay="0"/>
                                  </p:stCondLst>
                                  <p:childTnLst>
                                    <p:set>
                                      <p:cBhvr>
                                        <p:cTn id="183" dur="1" fill="hold">
                                          <p:stCondLst>
                                            <p:cond delay="0"/>
                                          </p:stCondLst>
                                        </p:cTn>
                                        <p:tgtEl>
                                          <p:spTgt spid="57"/>
                                        </p:tgtEl>
                                        <p:attrNameLst>
                                          <p:attrName>style.visibility</p:attrName>
                                        </p:attrNameLst>
                                      </p:cBhvr>
                                      <p:to>
                                        <p:strVal val="visible"/>
                                      </p:to>
                                    </p:set>
                                    <p:animEffect transition="in" filter="barn(inVertical)">
                                      <p:cBhvr>
                                        <p:cTn id="184" dur="500"/>
                                        <p:tgtEl>
                                          <p:spTgt spid="57"/>
                                        </p:tgtEl>
                                      </p:cBhvr>
                                    </p:animEffect>
                                  </p:childTnLst>
                                </p:cTn>
                              </p:par>
                              <p:par>
                                <p:cTn id="185" presetID="16" presetClass="entr" presetSubtype="21" fill="hold" grpId="0" nodeType="withEffect">
                                  <p:stCondLst>
                                    <p:cond delay="0"/>
                                  </p:stCondLst>
                                  <p:childTnLst>
                                    <p:set>
                                      <p:cBhvr>
                                        <p:cTn id="186" dur="1" fill="hold">
                                          <p:stCondLst>
                                            <p:cond delay="0"/>
                                          </p:stCondLst>
                                        </p:cTn>
                                        <p:tgtEl>
                                          <p:spTgt spid="58"/>
                                        </p:tgtEl>
                                        <p:attrNameLst>
                                          <p:attrName>style.visibility</p:attrName>
                                        </p:attrNameLst>
                                      </p:cBhvr>
                                      <p:to>
                                        <p:strVal val="visible"/>
                                      </p:to>
                                    </p:set>
                                    <p:animEffect transition="in" filter="barn(inVertical)">
                                      <p:cBhvr>
                                        <p:cTn id="187" dur="500"/>
                                        <p:tgtEl>
                                          <p:spTgt spid="58"/>
                                        </p:tgtEl>
                                      </p:cBhvr>
                                    </p:animEffect>
                                  </p:childTnLst>
                                </p:cTn>
                              </p:par>
                              <p:par>
                                <p:cTn id="188" presetID="16" presetClass="entr" presetSubtype="21" fill="hold" grpId="0" nodeType="withEffect">
                                  <p:stCondLst>
                                    <p:cond delay="0"/>
                                  </p:stCondLst>
                                  <p:childTnLst>
                                    <p:set>
                                      <p:cBhvr>
                                        <p:cTn id="189" dur="1" fill="hold">
                                          <p:stCondLst>
                                            <p:cond delay="0"/>
                                          </p:stCondLst>
                                        </p:cTn>
                                        <p:tgtEl>
                                          <p:spTgt spid="59"/>
                                        </p:tgtEl>
                                        <p:attrNameLst>
                                          <p:attrName>style.visibility</p:attrName>
                                        </p:attrNameLst>
                                      </p:cBhvr>
                                      <p:to>
                                        <p:strVal val="visible"/>
                                      </p:to>
                                    </p:set>
                                    <p:animEffect transition="in" filter="barn(inVertical)">
                                      <p:cBhvr>
                                        <p:cTn id="190" dur="500"/>
                                        <p:tgtEl>
                                          <p:spTgt spid="59"/>
                                        </p:tgtEl>
                                      </p:cBhvr>
                                    </p:animEffect>
                                  </p:childTnLst>
                                </p:cTn>
                              </p:par>
                              <p:par>
                                <p:cTn id="191" presetID="16" presetClass="entr" presetSubtype="21" fill="hold" grpId="0" nodeType="withEffect">
                                  <p:stCondLst>
                                    <p:cond delay="0"/>
                                  </p:stCondLst>
                                  <p:childTnLst>
                                    <p:set>
                                      <p:cBhvr>
                                        <p:cTn id="192" dur="1" fill="hold">
                                          <p:stCondLst>
                                            <p:cond delay="0"/>
                                          </p:stCondLst>
                                        </p:cTn>
                                        <p:tgtEl>
                                          <p:spTgt spid="60"/>
                                        </p:tgtEl>
                                        <p:attrNameLst>
                                          <p:attrName>style.visibility</p:attrName>
                                        </p:attrNameLst>
                                      </p:cBhvr>
                                      <p:to>
                                        <p:strVal val="visible"/>
                                      </p:to>
                                    </p:set>
                                    <p:animEffect transition="in" filter="barn(inVertical)">
                                      <p:cBhvr>
                                        <p:cTn id="193" dur="500"/>
                                        <p:tgtEl>
                                          <p:spTgt spid="60"/>
                                        </p:tgtEl>
                                      </p:cBhvr>
                                    </p:animEffect>
                                  </p:childTnLst>
                                </p:cTn>
                              </p:par>
                              <p:par>
                                <p:cTn id="194" presetID="16" presetClass="entr" presetSubtype="21" fill="hold" grpId="0" nodeType="withEffect">
                                  <p:stCondLst>
                                    <p:cond delay="0"/>
                                  </p:stCondLst>
                                  <p:childTnLst>
                                    <p:set>
                                      <p:cBhvr>
                                        <p:cTn id="195" dur="1" fill="hold">
                                          <p:stCondLst>
                                            <p:cond delay="0"/>
                                          </p:stCondLst>
                                        </p:cTn>
                                        <p:tgtEl>
                                          <p:spTgt spid="61"/>
                                        </p:tgtEl>
                                        <p:attrNameLst>
                                          <p:attrName>style.visibility</p:attrName>
                                        </p:attrNameLst>
                                      </p:cBhvr>
                                      <p:to>
                                        <p:strVal val="visible"/>
                                      </p:to>
                                    </p:set>
                                    <p:animEffect transition="in" filter="barn(inVertical)">
                                      <p:cBhvr>
                                        <p:cTn id="196" dur="500"/>
                                        <p:tgtEl>
                                          <p:spTgt spid="61"/>
                                        </p:tgtEl>
                                      </p:cBhvr>
                                    </p:animEffect>
                                  </p:childTnLst>
                                </p:cTn>
                              </p:par>
                              <p:par>
                                <p:cTn id="197" presetID="16" presetClass="entr" presetSubtype="21" fill="hold" grpId="0" nodeType="withEffect">
                                  <p:stCondLst>
                                    <p:cond delay="0"/>
                                  </p:stCondLst>
                                  <p:childTnLst>
                                    <p:set>
                                      <p:cBhvr>
                                        <p:cTn id="198" dur="1" fill="hold">
                                          <p:stCondLst>
                                            <p:cond delay="0"/>
                                          </p:stCondLst>
                                        </p:cTn>
                                        <p:tgtEl>
                                          <p:spTgt spid="62"/>
                                        </p:tgtEl>
                                        <p:attrNameLst>
                                          <p:attrName>style.visibility</p:attrName>
                                        </p:attrNameLst>
                                      </p:cBhvr>
                                      <p:to>
                                        <p:strVal val="visible"/>
                                      </p:to>
                                    </p:set>
                                    <p:animEffect transition="in" filter="barn(inVertical)">
                                      <p:cBhvr>
                                        <p:cTn id="199" dur="500"/>
                                        <p:tgtEl>
                                          <p:spTgt spid="62"/>
                                        </p:tgtEl>
                                      </p:cBhvr>
                                    </p:animEffect>
                                  </p:childTnLst>
                                </p:cTn>
                              </p:par>
                              <p:par>
                                <p:cTn id="200" presetID="16" presetClass="entr" presetSubtype="21" fill="hold" grpId="0" nodeType="withEffect">
                                  <p:stCondLst>
                                    <p:cond delay="0"/>
                                  </p:stCondLst>
                                  <p:childTnLst>
                                    <p:set>
                                      <p:cBhvr>
                                        <p:cTn id="201" dur="1" fill="hold">
                                          <p:stCondLst>
                                            <p:cond delay="0"/>
                                          </p:stCondLst>
                                        </p:cTn>
                                        <p:tgtEl>
                                          <p:spTgt spid="63"/>
                                        </p:tgtEl>
                                        <p:attrNameLst>
                                          <p:attrName>style.visibility</p:attrName>
                                        </p:attrNameLst>
                                      </p:cBhvr>
                                      <p:to>
                                        <p:strVal val="visible"/>
                                      </p:to>
                                    </p:set>
                                    <p:animEffect transition="in" filter="barn(inVertical)">
                                      <p:cBhvr>
                                        <p:cTn id="202" dur="500"/>
                                        <p:tgtEl>
                                          <p:spTgt spid="63"/>
                                        </p:tgtEl>
                                      </p:cBhvr>
                                    </p:animEffect>
                                  </p:childTnLst>
                                </p:cTn>
                              </p:par>
                              <p:par>
                                <p:cTn id="203" presetID="16" presetClass="entr" presetSubtype="21" fill="hold" grpId="0" nodeType="withEffect">
                                  <p:stCondLst>
                                    <p:cond delay="0"/>
                                  </p:stCondLst>
                                  <p:childTnLst>
                                    <p:set>
                                      <p:cBhvr>
                                        <p:cTn id="204" dur="1" fill="hold">
                                          <p:stCondLst>
                                            <p:cond delay="0"/>
                                          </p:stCondLst>
                                        </p:cTn>
                                        <p:tgtEl>
                                          <p:spTgt spid="1472"/>
                                        </p:tgtEl>
                                        <p:attrNameLst>
                                          <p:attrName>style.visibility</p:attrName>
                                        </p:attrNameLst>
                                      </p:cBhvr>
                                      <p:to>
                                        <p:strVal val="visible"/>
                                      </p:to>
                                    </p:set>
                                    <p:animEffect transition="in" filter="barn(inVertical)">
                                      <p:cBhvr>
                                        <p:cTn id="205" dur="500"/>
                                        <p:tgtEl>
                                          <p:spTgt spid="1472"/>
                                        </p:tgtEl>
                                      </p:cBhvr>
                                    </p:animEffect>
                                  </p:childTnLst>
                                </p:cTn>
                              </p:par>
                              <p:par>
                                <p:cTn id="206" presetID="16" presetClass="entr" presetSubtype="21" fill="hold" grpId="0" nodeType="withEffect">
                                  <p:stCondLst>
                                    <p:cond delay="0"/>
                                  </p:stCondLst>
                                  <p:childTnLst>
                                    <p:set>
                                      <p:cBhvr>
                                        <p:cTn id="207" dur="1" fill="hold">
                                          <p:stCondLst>
                                            <p:cond delay="0"/>
                                          </p:stCondLst>
                                        </p:cTn>
                                        <p:tgtEl>
                                          <p:spTgt spid="1473"/>
                                        </p:tgtEl>
                                        <p:attrNameLst>
                                          <p:attrName>style.visibility</p:attrName>
                                        </p:attrNameLst>
                                      </p:cBhvr>
                                      <p:to>
                                        <p:strVal val="visible"/>
                                      </p:to>
                                    </p:set>
                                    <p:animEffect transition="in" filter="barn(inVertical)">
                                      <p:cBhvr>
                                        <p:cTn id="208" dur="500"/>
                                        <p:tgtEl>
                                          <p:spTgt spid="1473"/>
                                        </p:tgtEl>
                                      </p:cBhvr>
                                    </p:animEffect>
                                  </p:childTnLst>
                                </p:cTn>
                              </p:par>
                              <p:par>
                                <p:cTn id="209" presetID="16" presetClass="entr" presetSubtype="21" fill="hold" grpId="0" nodeType="withEffect">
                                  <p:stCondLst>
                                    <p:cond delay="0"/>
                                  </p:stCondLst>
                                  <p:childTnLst>
                                    <p:set>
                                      <p:cBhvr>
                                        <p:cTn id="210" dur="1" fill="hold">
                                          <p:stCondLst>
                                            <p:cond delay="0"/>
                                          </p:stCondLst>
                                        </p:cTn>
                                        <p:tgtEl>
                                          <p:spTgt spid="1474"/>
                                        </p:tgtEl>
                                        <p:attrNameLst>
                                          <p:attrName>style.visibility</p:attrName>
                                        </p:attrNameLst>
                                      </p:cBhvr>
                                      <p:to>
                                        <p:strVal val="visible"/>
                                      </p:to>
                                    </p:set>
                                    <p:animEffect transition="in" filter="barn(inVertical)">
                                      <p:cBhvr>
                                        <p:cTn id="211" dur="500"/>
                                        <p:tgtEl>
                                          <p:spTgt spid="1474"/>
                                        </p:tgtEl>
                                      </p:cBhvr>
                                    </p:animEffect>
                                  </p:childTnLst>
                                </p:cTn>
                              </p:par>
                              <p:par>
                                <p:cTn id="212" presetID="16" presetClass="entr" presetSubtype="21" fill="hold" grpId="0" nodeType="withEffect">
                                  <p:stCondLst>
                                    <p:cond delay="0"/>
                                  </p:stCondLst>
                                  <p:childTnLst>
                                    <p:set>
                                      <p:cBhvr>
                                        <p:cTn id="213" dur="1" fill="hold">
                                          <p:stCondLst>
                                            <p:cond delay="0"/>
                                          </p:stCondLst>
                                        </p:cTn>
                                        <p:tgtEl>
                                          <p:spTgt spid="1475"/>
                                        </p:tgtEl>
                                        <p:attrNameLst>
                                          <p:attrName>style.visibility</p:attrName>
                                        </p:attrNameLst>
                                      </p:cBhvr>
                                      <p:to>
                                        <p:strVal val="visible"/>
                                      </p:to>
                                    </p:set>
                                    <p:animEffect transition="in" filter="barn(inVertical)">
                                      <p:cBhvr>
                                        <p:cTn id="214" dur="500"/>
                                        <p:tgtEl>
                                          <p:spTgt spid="1475"/>
                                        </p:tgtEl>
                                      </p:cBhvr>
                                    </p:animEffect>
                                  </p:childTnLst>
                                </p:cTn>
                              </p:par>
                              <p:par>
                                <p:cTn id="215" presetID="16" presetClass="entr" presetSubtype="21" fill="hold" grpId="0" nodeType="withEffect">
                                  <p:stCondLst>
                                    <p:cond delay="0"/>
                                  </p:stCondLst>
                                  <p:childTnLst>
                                    <p:set>
                                      <p:cBhvr>
                                        <p:cTn id="216" dur="1" fill="hold">
                                          <p:stCondLst>
                                            <p:cond delay="0"/>
                                          </p:stCondLst>
                                        </p:cTn>
                                        <p:tgtEl>
                                          <p:spTgt spid="1476"/>
                                        </p:tgtEl>
                                        <p:attrNameLst>
                                          <p:attrName>style.visibility</p:attrName>
                                        </p:attrNameLst>
                                      </p:cBhvr>
                                      <p:to>
                                        <p:strVal val="visible"/>
                                      </p:to>
                                    </p:set>
                                    <p:animEffect transition="in" filter="barn(inVertical)">
                                      <p:cBhvr>
                                        <p:cTn id="217" dur="500"/>
                                        <p:tgtEl>
                                          <p:spTgt spid="1476"/>
                                        </p:tgtEl>
                                      </p:cBhvr>
                                    </p:animEffect>
                                  </p:childTnLst>
                                </p:cTn>
                              </p:par>
                              <p:par>
                                <p:cTn id="218" presetID="16" presetClass="entr" presetSubtype="21" fill="hold" grpId="0" nodeType="withEffect">
                                  <p:stCondLst>
                                    <p:cond delay="0"/>
                                  </p:stCondLst>
                                  <p:childTnLst>
                                    <p:set>
                                      <p:cBhvr>
                                        <p:cTn id="219" dur="1" fill="hold">
                                          <p:stCondLst>
                                            <p:cond delay="0"/>
                                          </p:stCondLst>
                                        </p:cTn>
                                        <p:tgtEl>
                                          <p:spTgt spid="1477"/>
                                        </p:tgtEl>
                                        <p:attrNameLst>
                                          <p:attrName>style.visibility</p:attrName>
                                        </p:attrNameLst>
                                      </p:cBhvr>
                                      <p:to>
                                        <p:strVal val="visible"/>
                                      </p:to>
                                    </p:set>
                                    <p:animEffect transition="in" filter="barn(inVertical)">
                                      <p:cBhvr>
                                        <p:cTn id="220" dur="500"/>
                                        <p:tgtEl>
                                          <p:spTgt spid="1477"/>
                                        </p:tgtEl>
                                      </p:cBhvr>
                                    </p:animEffect>
                                  </p:childTnLst>
                                </p:cTn>
                              </p:par>
                              <p:par>
                                <p:cTn id="221" presetID="16" presetClass="entr" presetSubtype="21" fill="hold" grpId="0" nodeType="withEffect">
                                  <p:stCondLst>
                                    <p:cond delay="0"/>
                                  </p:stCondLst>
                                  <p:childTnLst>
                                    <p:set>
                                      <p:cBhvr>
                                        <p:cTn id="222" dur="1" fill="hold">
                                          <p:stCondLst>
                                            <p:cond delay="0"/>
                                          </p:stCondLst>
                                        </p:cTn>
                                        <p:tgtEl>
                                          <p:spTgt spid="1478"/>
                                        </p:tgtEl>
                                        <p:attrNameLst>
                                          <p:attrName>style.visibility</p:attrName>
                                        </p:attrNameLst>
                                      </p:cBhvr>
                                      <p:to>
                                        <p:strVal val="visible"/>
                                      </p:to>
                                    </p:set>
                                    <p:animEffect transition="in" filter="barn(inVertical)">
                                      <p:cBhvr>
                                        <p:cTn id="223" dur="500"/>
                                        <p:tgtEl>
                                          <p:spTgt spid="1478"/>
                                        </p:tgtEl>
                                      </p:cBhvr>
                                    </p:animEffect>
                                  </p:childTnLst>
                                </p:cTn>
                              </p:par>
                              <p:par>
                                <p:cTn id="224" presetID="16" presetClass="entr" presetSubtype="21" fill="hold" grpId="0" nodeType="withEffect">
                                  <p:stCondLst>
                                    <p:cond delay="0"/>
                                  </p:stCondLst>
                                  <p:childTnLst>
                                    <p:set>
                                      <p:cBhvr>
                                        <p:cTn id="225" dur="1" fill="hold">
                                          <p:stCondLst>
                                            <p:cond delay="0"/>
                                          </p:stCondLst>
                                        </p:cTn>
                                        <p:tgtEl>
                                          <p:spTgt spid="1479"/>
                                        </p:tgtEl>
                                        <p:attrNameLst>
                                          <p:attrName>style.visibility</p:attrName>
                                        </p:attrNameLst>
                                      </p:cBhvr>
                                      <p:to>
                                        <p:strVal val="visible"/>
                                      </p:to>
                                    </p:set>
                                    <p:animEffect transition="in" filter="barn(inVertical)">
                                      <p:cBhvr>
                                        <p:cTn id="226" dur="500"/>
                                        <p:tgtEl>
                                          <p:spTgt spid="1479"/>
                                        </p:tgtEl>
                                      </p:cBhvr>
                                    </p:animEffect>
                                  </p:childTnLst>
                                </p:cTn>
                              </p:par>
                              <p:par>
                                <p:cTn id="227" presetID="16" presetClass="entr" presetSubtype="21" fill="hold" grpId="0" nodeType="withEffect">
                                  <p:stCondLst>
                                    <p:cond delay="0"/>
                                  </p:stCondLst>
                                  <p:childTnLst>
                                    <p:set>
                                      <p:cBhvr>
                                        <p:cTn id="228" dur="1" fill="hold">
                                          <p:stCondLst>
                                            <p:cond delay="0"/>
                                          </p:stCondLst>
                                        </p:cTn>
                                        <p:tgtEl>
                                          <p:spTgt spid="2689"/>
                                        </p:tgtEl>
                                        <p:attrNameLst>
                                          <p:attrName>style.visibility</p:attrName>
                                        </p:attrNameLst>
                                      </p:cBhvr>
                                      <p:to>
                                        <p:strVal val="visible"/>
                                      </p:to>
                                    </p:set>
                                    <p:animEffect transition="in" filter="barn(inVertical)">
                                      <p:cBhvr>
                                        <p:cTn id="229" dur="500"/>
                                        <p:tgtEl>
                                          <p:spTgt spid="2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2" grpId="0"/>
      <p:bldP spid="2823" grpId="0"/>
      <p:bldP spid="2824" grpId="0"/>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1472" grpId="0" animBg="1"/>
      <p:bldP spid="1473" grpId="0" animBg="1"/>
      <p:bldP spid="1474" grpId="0" animBg="1"/>
      <p:bldP spid="1475" grpId="0" animBg="1"/>
      <p:bldP spid="1476" grpId="0" animBg="1"/>
      <p:bldP spid="1477" grpId="0" animBg="1"/>
      <p:bldP spid="1478" grpId="0" animBg="1"/>
      <p:bldP spid="1479" grpId="0" animBg="1"/>
      <p:bldP spid="2688" grpId="0"/>
      <p:bldP spid="268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71023" y="-838411"/>
            <a:ext cx="7846901" cy="11550133"/>
            <a:chOff x="0" y="0"/>
            <a:chExt cx="2066674" cy="3042010"/>
          </a:xfrm>
        </p:grpSpPr>
        <p:sp>
          <p:nvSpPr>
            <p:cNvPr id="3" name="Freeform 3"/>
            <p:cNvSpPr/>
            <p:nvPr/>
          </p:nvSpPr>
          <p:spPr>
            <a:xfrm>
              <a:off x="0" y="0"/>
              <a:ext cx="2066673" cy="3042010"/>
            </a:xfrm>
            <a:custGeom>
              <a:avLst/>
              <a:gdLst/>
              <a:ahLst/>
              <a:cxnLst/>
              <a:rect l="l" t="t" r="r" b="b"/>
              <a:pathLst>
                <a:path w="2066673" h="3042010">
                  <a:moveTo>
                    <a:pt x="0" y="0"/>
                  </a:moveTo>
                  <a:lnTo>
                    <a:pt x="2066673" y="0"/>
                  </a:lnTo>
                  <a:lnTo>
                    <a:pt x="2066673" y="3042010"/>
                  </a:lnTo>
                  <a:lnTo>
                    <a:pt x="0" y="3042010"/>
                  </a:lnTo>
                  <a:close/>
                </a:path>
              </a:pathLst>
            </a:custGeom>
            <a:solidFill>
              <a:srgbClr val="302B70"/>
            </a:solidFill>
          </p:spPr>
        </p:sp>
        <p:sp>
          <p:nvSpPr>
            <p:cNvPr id="4" name="TextBox 4"/>
            <p:cNvSpPr txBox="1"/>
            <p:nvPr/>
          </p:nvSpPr>
          <p:spPr>
            <a:xfrm>
              <a:off x="0" y="-38100"/>
              <a:ext cx="2066674" cy="308011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1881101" y="964533"/>
            <a:ext cx="6215052" cy="3149259"/>
            <a:chOff x="0" y="0"/>
            <a:chExt cx="8286737" cy="4199012"/>
          </a:xfrm>
        </p:grpSpPr>
        <p:sp>
          <p:nvSpPr>
            <p:cNvPr id="6" name="AutoShape 6"/>
            <p:cNvSpPr/>
            <p:nvPr/>
          </p:nvSpPr>
          <p:spPr>
            <a:xfrm>
              <a:off x="3472" y="1452330"/>
              <a:ext cx="1678698" cy="0"/>
            </a:xfrm>
            <a:prstGeom prst="line">
              <a:avLst/>
            </a:prstGeom>
            <a:ln w="33621" cap="flat">
              <a:solidFill>
                <a:srgbClr val="FFFFFF"/>
              </a:solidFill>
              <a:prstDash val="solid"/>
              <a:headEnd type="none" w="sm" len="sm"/>
              <a:tailEnd type="none" w="sm" len="sm"/>
            </a:ln>
          </p:spPr>
        </p:sp>
        <p:sp>
          <p:nvSpPr>
            <p:cNvPr id="7" name="TextBox 7"/>
            <p:cNvSpPr txBox="1"/>
            <p:nvPr/>
          </p:nvSpPr>
          <p:spPr>
            <a:xfrm>
              <a:off x="3472" y="1836465"/>
              <a:ext cx="7485616" cy="2362547"/>
            </a:xfrm>
            <a:prstGeom prst="rect">
              <a:avLst/>
            </a:prstGeom>
          </p:spPr>
          <p:txBody>
            <a:bodyPr lIns="0" tIns="0" rIns="0" bIns="0" rtlCol="0" anchor="t">
              <a:spAutoFit/>
            </a:bodyPr>
            <a:lstStyle/>
            <a:p>
              <a:pPr algn="l">
                <a:lnSpc>
                  <a:spcPts val="4941"/>
                </a:lnSpc>
              </a:pPr>
              <a:r>
                <a:rPr lang="en-US" sz="2823" spc="25">
                  <a:solidFill>
                    <a:srgbClr val="FFFFFF"/>
                  </a:solidFill>
                  <a:latin typeface="Open Sans"/>
                  <a:ea typeface="Open Sans"/>
                  <a:cs typeface="Open Sans"/>
                  <a:sym typeface="Open Sans"/>
                </a:rPr>
                <a:t>Về phần Front-End xây dựng hoàn thiện giao diện người dùng</a:t>
              </a:r>
            </a:p>
            <a:p>
              <a:pPr algn="just">
                <a:lnSpc>
                  <a:spcPts val="4941"/>
                </a:lnSpc>
              </a:pPr>
              <a:endParaRPr lang="en-US" sz="2823" spc="25">
                <a:solidFill>
                  <a:srgbClr val="FFFFFF"/>
                </a:solidFill>
                <a:latin typeface="Open Sans"/>
                <a:ea typeface="Open Sans"/>
                <a:cs typeface="Open Sans"/>
                <a:sym typeface="Open Sans"/>
              </a:endParaRPr>
            </a:p>
          </p:txBody>
        </p:sp>
        <p:sp>
          <p:nvSpPr>
            <p:cNvPr id="8" name="TextBox 8"/>
            <p:cNvSpPr txBox="1"/>
            <p:nvPr/>
          </p:nvSpPr>
          <p:spPr>
            <a:xfrm>
              <a:off x="0" y="104775"/>
              <a:ext cx="8286737" cy="1062511"/>
            </a:xfrm>
            <a:prstGeom prst="rect">
              <a:avLst/>
            </a:prstGeom>
          </p:spPr>
          <p:txBody>
            <a:bodyPr lIns="0" tIns="0" rIns="0" bIns="0" rtlCol="0" anchor="t">
              <a:spAutoFit/>
            </a:bodyPr>
            <a:lstStyle/>
            <a:p>
              <a:pPr marL="0" lvl="0" indent="0" algn="l">
                <a:lnSpc>
                  <a:spcPts val="5808"/>
                </a:lnSpc>
                <a:spcBef>
                  <a:spcPct val="0"/>
                </a:spcBef>
              </a:pPr>
              <a:r>
                <a:rPr lang="en-US" sz="5751" b="1">
                  <a:solidFill>
                    <a:srgbClr val="FFFFFF"/>
                  </a:solidFill>
                  <a:latin typeface="Playfair Display Bold"/>
                  <a:ea typeface="Playfair Display Bold"/>
                  <a:cs typeface="Playfair Display Bold"/>
                  <a:sym typeface="Playfair Display Bold"/>
                </a:rPr>
                <a:t>Kết quả đạt đượ</a:t>
              </a:r>
              <a:r>
                <a:rPr lang="en-US" sz="5751" b="1" u="none" strike="noStrike">
                  <a:solidFill>
                    <a:srgbClr val="FFFFFF"/>
                  </a:solidFill>
                  <a:latin typeface="Playfair Display Bold"/>
                  <a:ea typeface="Playfair Display Bold"/>
                  <a:cs typeface="Playfair Display Bold"/>
                  <a:sym typeface="Playfair Display Bold"/>
                </a:rPr>
                <a:t>c </a:t>
              </a:r>
            </a:p>
          </p:txBody>
        </p:sp>
      </p:grpSp>
      <p:pic>
        <p:nvPicPr>
          <p:cNvPr id="13" name="Picture 13"/>
          <p:cNvPicPr>
            <a:picLocks noChangeAspect="1"/>
          </p:cNvPicPr>
          <p:nvPr/>
        </p:nvPicPr>
        <p:blipFill>
          <a:blip r:embed="rId2"/>
          <a:srcRect/>
          <a:stretch>
            <a:fillRect/>
          </a:stretch>
        </p:blipFill>
        <p:spPr>
          <a:xfrm>
            <a:off x="12333673" y="4675498"/>
            <a:ext cx="4517367" cy="5523827"/>
          </a:xfrm>
          <a:prstGeom prst="rect">
            <a:avLst/>
          </a:prstGeom>
        </p:spPr>
      </p:pic>
      <p:pic>
        <p:nvPicPr>
          <p:cNvPr id="15" name="Picture 14">
            <a:extLst>
              <a:ext uri="{FF2B5EF4-FFF2-40B4-BE49-F238E27FC236}">
                <a16:creationId xmlns:a16="http://schemas.microsoft.com/office/drawing/2014/main" id="{B94AB653-2914-ACB9-F246-32F256B3A8B2}"/>
              </a:ext>
            </a:extLst>
          </p:cNvPr>
          <p:cNvPicPr>
            <a:picLocks noChangeAspect="1"/>
          </p:cNvPicPr>
          <p:nvPr/>
        </p:nvPicPr>
        <p:blipFill>
          <a:blip r:embed="rId3"/>
          <a:stretch>
            <a:fillRect/>
          </a:stretch>
        </p:blipFill>
        <p:spPr>
          <a:xfrm>
            <a:off x="6233341" y="5276995"/>
            <a:ext cx="5437678" cy="4484034"/>
          </a:xfrm>
          <a:prstGeom prst="rect">
            <a:avLst/>
          </a:prstGeom>
        </p:spPr>
      </p:pic>
      <p:pic>
        <p:nvPicPr>
          <p:cNvPr id="17" name="Picture 16">
            <a:extLst>
              <a:ext uri="{FF2B5EF4-FFF2-40B4-BE49-F238E27FC236}">
                <a16:creationId xmlns:a16="http://schemas.microsoft.com/office/drawing/2014/main" id="{53420E17-B3D1-7463-171E-4E644DE8CCA3}"/>
              </a:ext>
            </a:extLst>
          </p:cNvPr>
          <p:cNvPicPr>
            <a:picLocks noChangeAspect="1"/>
          </p:cNvPicPr>
          <p:nvPr/>
        </p:nvPicPr>
        <p:blipFill>
          <a:blip r:embed="rId4"/>
          <a:stretch>
            <a:fillRect/>
          </a:stretch>
        </p:blipFill>
        <p:spPr>
          <a:xfrm>
            <a:off x="6233341" y="270296"/>
            <a:ext cx="5279593" cy="4594029"/>
          </a:xfrm>
          <a:prstGeom prst="rect">
            <a:avLst/>
          </a:prstGeom>
        </p:spPr>
      </p:pic>
      <p:pic>
        <p:nvPicPr>
          <p:cNvPr id="21" name="Picture 20">
            <a:extLst>
              <a:ext uri="{FF2B5EF4-FFF2-40B4-BE49-F238E27FC236}">
                <a16:creationId xmlns:a16="http://schemas.microsoft.com/office/drawing/2014/main" id="{6FF455DA-FD1A-B9CA-63EB-0515F73E7D17}"/>
              </a:ext>
            </a:extLst>
          </p:cNvPr>
          <p:cNvPicPr>
            <a:picLocks noChangeAspect="1"/>
          </p:cNvPicPr>
          <p:nvPr/>
        </p:nvPicPr>
        <p:blipFill>
          <a:blip r:embed="rId5"/>
          <a:stretch>
            <a:fillRect/>
          </a:stretch>
        </p:blipFill>
        <p:spPr>
          <a:xfrm>
            <a:off x="823812" y="381351"/>
            <a:ext cx="4993623" cy="4294147"/>
          </a:xfrm>
          <a:prstGeom prst="rect">
            <a:avLst/>
          </a:prstGeom>
        </p:spPr>
      </p:pic>
      <p:pic>
        <p:nvPicPr>
          <p:cNvPr id="23" name="Picture 22">
            <a:extLst>
              <a:ext uri="{FF2B5EF4-FFF2-40B4-BE49-F238E27FC236}">
                <a16:creationId xmlns:a16="http://schemas.microsoft.com/office/drawing/2014/main" id="{FD735A1D-CE3E-4B8F-2340-764E730B0D0F}"/>
              </a:ext>
            </a:extLst>
          </p:cNvPr>
          <p:cNvPicPr>
            <a:picLocks noChangeAspect="1"/>
          </p:cNvPicPr>
          <p:nvPr/>
        </p:nvPicPr>
        <p:blipFill>
          <a:blip r:embed="rId6"/>
          <a:stretch>
            <a:fillRect/>
          </a:stretch>
        </p:blipFill>
        <p:spPr>
          <a:xfrm>
            <a:off x="781325" y="4838700"/>
            <a:ext cx="4993623" cy="53606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471434"/>
          </a:xfrm>
          <a:prstGeom prst="rect">
            <a:avLst/>
          </a:prstGeom>
          <a:solidFill>
            <a:srgbClr val="302B70"/>
          </a:solidFill>
        </p:spPr>
      </p:sp>
      <p:sp>
        <p:nvSpPr>
          <p:cNvPr id="3" name="AutoShape 3"/>
          <p:cNvSpPr/>
          <p:nvPr/>
        </p:nvSpPr>
        <p:spPr>
          <a:xfrm>
            <a:off x="346438" y="1801651"/>
            <a:ext cx="1738949" cy="0"/>
          </a:xfrm>
          <a:prstGeom prst="line">
            <a:avLst/>
          </a:prstGeom>
          <a:ln w="38100" cap="flat">
            <a:solidFill>
              <a:srgbClr val="FFFFFF"/>
            </a:solidFill>
            <a:prstDash val="solid"/>
            <a:headEnd type="none" w="sm" len="sm"/>
            <a:tailEnd type="none" w="sm" len="sm"/>
          </a:ln>
        </p:spPr>
      </p:sp>
      <p:sp>
        <p:nvSpPr>
          <p:cNvPr id="10" name="TextBox 10"/>
          <p:cNvSpPr txBox="1"/>
          <p:nvPr/>
        </p:nvSpPr>
        <p:spPr>
          <a:xfrm>
            <a:off x="301478" y="473064"/>
            <a:ext cx="8416778" cy="1152525"/>
          </a:xfrm>
          <a:prstGeom prst="rect">
            <a:avLst/>
          </a:prstGeom>
        </p:spPr>
        <p:txBody>
          <a:bodyPr lIns="0" tIns="0" rIns="0" bIns="0" rtlCol="0" anchor="t">
            <a:spAutoFit/>
          </a:bodyPr>
          <a:lstStyle/>
          <a:p>
            <a:pPr algn="l">
              <a:lnSpc>
                <a:spcPts val="9000"/>
              </a:lnSpc>
            </a:pPr>
            <a:r>
              <a:rPr lang="en-US" sz="7500" b="1">
                <a:solidFill>
                  <a:srgbClr val="F0F2F6"/>
                </a:solidFill>
                <a:latin typeface="Canva Sans Bold"/>
                <a:ea typeface="Canva Sans Bold"/>
                <a:cs typeface="Canva Sans Bold"/>
                <a:sym typeface="Canva Sans Bold"/>
              </a:rPr>
              <a:t>Kết quả đạt được</a:t>
            </a:r>
          </a:p>
        </p:txBody>
      </p:sp>
      <p:sp>
        <p:nvSpPr>
          <p:cNvPr id="11" name="TextBox 11"/>
          <p:cNvSpPr txBox="1"/>
          <p:nvPr/>
        </p:nvSpPr>
        <p:spPr>
          <a:xfrm>
            <a:off x="301478" y="2280187"/>
            <a:ext cx="8416778" cy="1082417"/>
          </a:xfrm>
          <a:prstGeom prst="rect">
            <a:avLst/>
          </a:prstGeom>
        </p:spPr>
        <p:txBody>
          <a:bodyPr lIns="0" tIns="0" rIns="0" bIns="0" rtlCol="0" anchor="t">
            <a:spAutoFit/>
          </a:bodyPr>
          <a:lstStyle/>
          <a:p>
            <a:pPr algn="l">
              <a:lnSpc>
                <a:spcPts val="4389"/>
              </a:lnSpc>
              <a:spcBef>
                <a:spcPct val="0"/>
              </a:spcBef>
            </a:pPr>
            <a:r>
              <a:rPr lang="en-US" sz="3135">
                <a:solidFill>
                  <a:srgbClr val="F0F2F6"/>
                </a:solidFill>
                <a:latin typeface="Canva Sans"/>
                <a:ea typeface="Canva Sans"/>
                <a:cs typeface="Canva Sans"/>
                <a:sym typeface="Canva Sans"/>
              </a:rPr>
              <a:t>Về phần Font-End xây dựng hoàn thiện chức năng thanh toán</a:t>
            </a:r>
          </a:p>
        </p:txBody>
      </p:sp>
      <p:pic>
        <p:nvPicPr>
          <p:cNvPr id="13" name="Picture 12">
            <a:extLst>
              <a:ext uri="{FF2B5EF4-FFF2-40B4-BE49-F238E27FC236}">
                <a16:creationId xmlns:a16="http://schemas.microsoft.com/office/drawing/2014/main" id="{2E9274DD-620D-0888-1793-179FAFF65E0C}"/>
              </a:ext>
            </a:extLst>
          </p:cNvPr>
          <p:cNvPicPr>
            <a:picLocks noChangeAspect="1"/>
          </p:cNvPicPr>
          <p:nvPr/>
        </p:nvPicPr>
        <p:blipFill>
          <a:blip r:embed="rId2"/>
          <a:stretch>
            <a:fillRect/>
          </a:stretch>
        </p:blipFill>
        <p:spPr>
          <a:xfrm>
            <a:off x="550745" y="3542488"/>
            <a:ext cx="5475157" cy="3273079"/>
          </a:xfrm>
          <a:prstGeom prst="rect">
            <a:avLst/>
          </a:prstGeom>
        </p:spPr>
      </p:pic>
      <p:pic>
        <p:nvPicPr>
          <p:cNvPr id="15" name="Picture 14">
            <a:extLst>
              <a:ext uri="{FF2B5EF4-FFF2-40B4-BE49-F238E27FC236}">
                <a16:creationId xmlns:a16="http://schemas.microsoft.com/office/drawing/2014/main" id="{16696073-6269-6111-AFC5-F67A56AB9397}"/>
              </a:ext>
            </a:extLst>
          </p:cNvPr>
          <p:cNvPicPr>
            <a:picLocks noChangeAspect="1"/>
          </p:cNvPicPr>
          <p:nvPr/>
        </p:nvPicPr>
        <p:blipFill>
          <a:blip r:embed="rId3"/>
          <a:stretch>
            <a:fillRect/>
          </a:stretch>
        </p:blipFill>
        <p:spPr>
          <a:xfrm>
            <a:off x="7023641" y="3515128"/>
            <a:ext cx="5200087" cy="3300439"/>
          </a:xfrm>
          <a:prstGeom prst="rect">
            <a:avLst/>
          </a:prstGeom>
        </p:spPr>
      </p:pic>
      <p:pic>
        <p:nvPicPr>
          <p:cNvPr id="17" name="Picture 16">
            <a:extLst>
              <a:ext uri="{FF2B5EF4-FFF2-40B4-BE49-F238E27FC236}">
                <a16:creationId xmlns:a16="http://schemas.microsoft.com/office/drawing/2014/main" id="{E01D0A60-5162-1810-1696-4514FB580E79}"/>
              </a:ext>
            </a:extLst>
          </p:cNvPr>
          <p:cNvPicPr>
            <a:picLocks noChangeAspect="1"/>
          </p:cNvPicPr>
          <p:nvPr/>
        </p:nvPicPr>
        <p:blipFill>
          <a:blip r:embed="rId4"/>
          <a:stretch>
            <a:fillRect/>
          </a:stretch>
        </p:blipFill>
        <p:spPr>
          <a:xfrm>
            <a:off x="13191488" y="3475806"/>
            <a:ext cx="4572000" cy="3346694"/>
          </a:xfrm>
          <a:prstGeom prst="rect">
            <a:avLst/>
          </a:prstGeom>
        </p:spPr>
      </p:pic>
      <p:pic>
        <p:nvPicPr>
          <p:cNvPr id="19" name="Picture 18">
            <a:extLst>
              <a:ext uri="{FF2B5EF4-FFF2-40B4-BE49-F238E27FC236}">
                <a16:creationId xmlns:a16="http://schemas.microsoft.com/office/drawing/2014/main" id="{96494E78-DE26-ECBC-D726-EDAD432F5E16}"/>
              </a:ext>
            </a:extLst>
          </p:cNvPr>
          <p:cNvPicPr>
            <a:picLocks noChangeAspect="1"/>
          </p:cNvPicPr>
          <p:nvPr/>
        </p:nvPicPr>
        <p:blipFill>
          <a:blip r:embed="rId5"/>
          <a:stretch>
            <a:fillRect/>
          </a:stretch>
        </p:blipFill>
        <p:spPr>
          <a:xfrm>
            <a:off x="537941" y="6886620"/>
            <a:ext cx="5521962" cy="3334445"/>
          </a:xfrm>
          <a:prstGeom prst="rect">
            <a:avLst/>
          </a:prstGeom>
        </p:spPr>
      </p:pic>
      <p:pic>
        <p:nvPicPr>
          <p:cNvPr id="21" name="Picture 20">
            <a:extLst>
              <a:ext uri="{FF2B5EF4-FFF2-40B4-BE49-F238E27FC236}">
                <a16:creationId xmlns:a16="http://schemas.microsoft.com/office/drawing/2014/main" id="{BA2E33E4-44BE-E1AA-4E68-A9F9686E9FC5}"/>
              </a:ext>
            </a:extLst>
          </p:cNvPr>
          <p:cNvPicPr>
            <a:picLocks noChangeAspect="1"/>
          </p:cNvPicPr>
          <p:nvPr/>
        </p:nvPicPr>
        <p:blipFill>
          <a:blip r:embed="rId6"/>
          <a:stretch>
            <a:fillRect/>
          </a:stretch>
        </p:blipFill>
        <p:spPr>
          <a:xfrm>
            <a:off x="7023641" y="7021903"/>
            <a:ext cx="5200087" cy="3199162"/>
          </a:xfrm>
          <a:prstGeom prst="rect">
            <a:avLst/>
          </a:prstGeom>
        </p:spPr>
      </p:pic>
      <p:pic>
        <p:nvPicPr>
          <p:cNvPr id="23" name="Picture 22">
            <a:extLst>
              <a:ext uri="{FF2B5EF4-FFF2-40B4-BE49-F238E27FC236}">
                <a16:creationId xmlns:a16="http://schemas.microsoft.com/office/drawing/2014/main" id="{C9855708-F207-95CD-BA5F-03A2A2756583}"/>
              </a:ext>
            </a:extLst>
          </p:cNvPr>
          <p:cNvPicPr>
            <a:picLocks noChangeAspect="1"/>
          </p:cNvPicPr>
          <p:nvPr/>
        </p:nvPicPr>
        <p:blipFill>
          <a:blip r:embed="rId7"/>
          <a:stretch>
            <a:fillRect/>
          </a:stretch>
        </p:blipFill>
        <p:spPr>
          <a:xfrm>
            <a:off x="13187465" y="6992287"/>
            <a:ext cx="4562594" cy="322877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9E19"/>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0016286"/>
          </a:xfrm>
          <a:prstGeom prst="rect">
            <a:avLst/>
          </a:prstGeom>
          <a:solidFill>
            <a:srgbClr val="FBF6F1"/>
          </a:solidFill>
        </p:spPr>
      </p:sp>
      <p:grpSp>
        <p:nvGrpSpPr>
          <p:cNvPr id="7" name="Group 7"/>
          <p:cNvGrpSpPr/>
          <p:nvPr/>
        </p:nvGrpSpPr>
        <p:grpSpPr>
          <a:xfrm>
            <a:off x="1028700" y="347484"/>
            <a:ext cx="12484711" cy="2203706"/>
            <a:chOff x="0" y="0"/>
            <a:chExt cx="16646281" cy="2938275"/>
          </a:xfrm>
        </p:grpSpPr>
        <p:sp>
          <p:nvSpPr>
            <p:cNvPr id="8" name="AutoShape 8"/>
            <p:cNvSpPr/>
            <p:nvPr/>
          </p:nvSpPr>
          <p:spPr>
            <a:xfrm>
              <a:off x="64760" y="1604474"/>
              <a:ext cx="2975907" cy="0"/>
            </a:xfrm>
            <a:prstGeom prst="line">
              <a:avLst/>
            </a:prstGeom>
            <a:ln w="127064" cap="flat">
              <a:solidFill>
                <a:srgbClr val="2E574F"/>
              </a:solidFill>
              <a:prstDash val="solid"/>
              <a:headEnd type="none" w="sm" len="sm"/>
              <a:tailEnd type="none" w="sm" len="sm"/>
            </a:ln>
          </p:spPr>
        </p:sp>
        <p:sp>
          <p:nvSpPr>
            <p:cNvPr id="9" name="TextBox 9"/>
            <p:cNvSpPr txBox="1"/>
            <p:nvPr/>
          </p:nvSpPr>
          <p:spPr>
            <a:xfrm>
              <a:off x="3376175" y="1104603"/>
              <a:ext cx="13270106" cy="1833673"/>
            </a:xfrm>
            <a:prstGeom prst="rect">
              <a:avLst/>
            </a:prstGeom>
          </p:spPr>
          <p:txBody>
            <a:bodyPr lIns="0" tIns="0" rIns="0" bIns="0" rtlCol="0" anchor="t">
              <a:spAutoFit/>
            </a:bodyPr>
            <a:lstStyle/>
            <a:p>
              <a:pPr algn="l">
                <a:lnSpc>
                  <a:spcPts val="5860"/>
                </a:lnSpc>
              </a:pPr>
              <a:r>
                <a:rPr lang="en-US" sz="3348" spc="30">
                  <a:solidFill>
                    <a:srgbClr val="2E574F"/>
                  </a:solidFill>
                  <a:latin typeface="Open Sans"/>
                  <a:ea typeface="Open Sans"/>
                  <a:cs typeface="Open Sans"/>
                  <a:sym typeface="Open Sans"/>
                </a:rPr>
                <a:t>Về phần Admin xây dựng website quản lý</a:t>
              </a:r>
            </a:p>
            <a:p>
              <a:pPr algn="just">
                <a:lnSpc>
                  <a:spcPts val="5860"/>
                </a:lnSpc>
              </a:pPr>
              <a:endParaRPr lang="en-US" sz="3348" spc="30">
                <a:solidFill>
                  <a:srgbClr val="2E574F"/>
                </a:solidFill>
                <a:latin typeface="Open Sans"/>
                <a:ea typeface="Open Sans"/>
                <a:cs typeface="Open Sans"/>
                <a:sym typeface="Open Sans"/>
              </a:endParaRPr>
            </a:p>
          </p:txBody>
        </p:sp>
        <p:sp>
          <p:nvSpPr>
            <p:cNvPr id="10" name="TextBox 10"/>
            <p:cNvSpPr txBox="1"/>
            <p:nvPr/>
          </p:nvSpPr>
          <p:spPr>
            <a:xfrm>
              <a:off x="0" y="114300"/>
              <a:ext cx="14690290" cy="1171278"/>
            </a:xfrm>
            <a:prstGeom prst="rect">
              <a:avLst/>
            </a:prstGeom>
          </p:spPr>
          <p:txBody>
            <a:bodyPr lIns="0" tIns="0" rIns="0" bIns="0" rtlCol="0" anchor="t">
              <a:spAutoFit/>
            </a:bodyPr>
            <a:lstStyle/>
            <a:p>
              <a:pPr marL="0" lvl="0" indent="0" algn="l">
                <a:lnSpc>
                  <a:spcPts val="6397"/>
                </a:lnSpc>
                <a:spcBef>
                  <a:spcPct val="0"/>
                </a:spcBef>
              </a:pPr>
              <a:r>
                <a:rPr lang="en-US" sz="6334" b="1">
                  <a:solidFill>
                    <a:srgbClr val="2E574F"/>
                  </a:solidFill>
                  <a:latin typeface="Playfair Display Bold"/>
                  <a:ea typeface="Playfair Display Bold"/>
                  <a:cs typeface="Playfair Display Bold"/>
                  <a:sym typeface="Playfair Display Bold"/>
                </a:rPr>
                <a:t>Kết quả đạt đượ</a:t>
              </a:r>
              <a:r>
                <a:rPr lang="en-US" sz="6334" b="1" u="none" strike="noStrike">
                  <a:solidFill>
                    <a:srgbClr val="2E574F"/>
                  </a:solidFill>
                  <a:latin typeface="Playfair Display Bold"/>
                  <a:ea typeface="Playfair Display Bold"/>
                  <a:cs typeface="Playfair Display Bold"/>
                  <a:sym typeface="Playfair Display Bold"/>
                </a:rPr>
                <a:t>c </a:t>
              </a:r>
            </a:p>
          </p:txBody>
        </p:sp>
      </p:grpSp>
      <p:pic>
        <p:nvPicPr>
          <p:cNvPr id="12" name="Picture 11">
            <a:extLst>
              <a:ext uri="{FF2B5EF4-FFF2-40B4-BE49-F238E27FC236}">
                <a16:creationId xmlns:a16="http://schemas.microsoft.com/office/drawing/2014/main" id="{84061048-1D71-167D-E416-51C17B867AE1}"/>
              </a:ext>
            </a:extLst>
          </p:cNvPr>
          <p:cNvPicPr>
            <a:picLocks noChangeAspect="1"/>
          </p:cNvPicPr>
          <p:nvPr/>
        </p:nvPicPr>
        <p:blipFill>
          <a:blip r:embed="rId2"/>
          <a:stretch>
            <a:fillRect/>
          </a:stretch>
        </p:blipFill>
        <p:spPr>
          <a:xfrm>
            <a:off x="39550" y="2054394"/>
            <a:ext cx="8497571" cy="3488804"/>
          </a:xfrm>
          <a:prstGeom prst="rect">
            <a:avLst/>
          </a:prstGeom>
        </p:spPr>
      </p:pic>
      <p:pic>
        <p:nvPicPr>
          <p:cNvPr id="14" name="Picture 13">
            <a:extLst>
              <a:ext uri="{FF2B5EF4-FFF2-40B4-BE49-F238E27FC236}">
                <a16:creationId xmlns:a16="http://schemas.microsoft.com/office/drawing/2014/main" id="{86F20BDB-2C79-31C1-330A-C9EB8BB56BB5}"/>
              </a:ext>
            </a:extLst>
          </p:cNvPr>
          <p:cNvPicPr>
            <a:picLocks noChangeAspect="1"/>
          </p:cNvPicPr>
          <p:nvPr/>
        </p:nvPicPr>
        <p:blipFill>
          <a:blip r:embed="rId3"/>
          <a:stretch>
            <a:fillRect/>
          </a:stretch>
        </p:blipFill>
        <p:spPr>
          <a:xfrm>
            <a:off x="9770289" y="2054394"/>
            <a:ext cx="8517711" cy="3488804"/>
          </a:xfrm>
          <a:prstGeom prst="rect">
            <a:avLst/>
          </a:prstGeom>
        </p:spPr>
      </p:pic>
      <p:pic>
        <p:nvPicPr>
          <p:cNvPr id="16" name="Picture 15">
            <a:extLst>
              <a:ext uri="{FF2B5EF4-FFF2-40B4-BE49-F238E27FC236}">
                <a16:creationId xmlns:a16="http://schemas.microsoft.com/office/drawing/2014/main" id="{AE5D4938-8822-8EC7-4304-50126B65C706}"/>
              </a:ext>
            </a:extLst>
          </p:cNvPr>
          <p:cNvPicPr>
            <a:picLocks noChangeAspect="1"/>
          </p:cNvPicPr>
          <p:nvPr/>
        </p:nvPicPr>
        <p:blipFill>
          <a:blip r:embed="rId4"/>
          <a:stretch>
            <a:fillRect/>
          </a:stretch>
        </p:blipFill>
        <p:spPr>
          <a:xfrm>
            <a:off x="37051" y="6261554"/>
            <a:ext cx="8500069" cy="3506334"/>
          </a:xfrm>
          <a:prstGeom prst="rect">
            <a:avLst/>
          </a:prstGeom>
        </p:spPr>
      </p:pic>
      <p:pic>
        <p:nvPicPr>
          <p:cNvPr id="18" name="Picture 17">
            <a:extLst>
              <a:ext uri="{FF2B5EF4-FFF2-40B4-BE49-F238E27FC236}">
                <a16:creationId xmlns:a16="http://schemas.microsoft.com/office/drawing/2014/main" id="{729B7C86-013D-3C14-9F08-09EA657B80D8}"/>
              </a:ext>
            </a:extLst>
          </p:cNvPr>
          <p:cNvPicPr>
            <a:picLocks noChangeAspect="1"/>
          </p:cNvPicPr>
          <p:nvPr/>
        </p:nvPicPr>
        <p:blipFill>
          <a:blip r:embed="rId5"/>
          <a:stretch>
            <a:fillRect/>
          </a:stretch>
        </p:blipFill>
        <p:spPr>
          <a:xfrm>
            <a:off x="9770288" y="6261553"/>
            <a:ext cx="8517712" cy="350633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5418CA7-6060-4649-FAA9-35857C05B125}"/>
              </a:ext>
            </a:extLst>
          </p:cNvPr>
          <p:cNvSpPr/>
          <p:nvPr/>
        </p:nvSpPr>
        <p:spPr>
          <a:xfrm>
            <a:off x="9144001" y="2282293"/>
            <a:ext cx="3389790" cy="3160890"/>
          </a:xfrm>
          <a:prstGeom prst="ellipse">
            <a:avLst/>
          </a:prstGeom>
          <a:solidFill>
            <a:schemeClr val="bg1"/>
          </a:solidFill>
          <a:ln>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3600" dirty="0"/>
          </a:p>
        </p:txBody>
      </p:sp>
      <p:sp>
        <p:nvSpPr>
          <p:cNvPr id="3" name="Multiplication Sign 2">
            <a:extLst>
              <a:ext uri="{FF2B5EF4-FFF2-40B4-BE49-F238E27FC236}">
                <a16:creationId xmlns:a16="http://schemas.microsoft.com/office/drawing/2014/main" id="{0014EBC3-A278-02EA-5ABA-527B60993D68}"/>
              </a:ext>
            </a:extLst>
          </p:cNvPr>
          <p:cNvSpPr/>
          <p:nvPr/>
        </p:nvSpPr>
        <p:spPr>
          <a:xfrm>
            <a:off x="9416494" y="2443279"/>
            <a:ext cx="2844800" cy="256152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6" name="Straight Connector 5">
            <a:extLst>
              <a:ext uri="{FF2B5EF4-FFF2-40B4-BE49-F238E27FC236}">
                <a16:creationId xmlns:a16="http://schemas.microsoft.com/office/drawing/2014/main" id="{6536AF12-6F09-02BF-B89F-E2D63A571D49}"/>
              </a:ext>
            </a:extLst>
          </p:cNvPr>
          <p:cNvCxnSpPr>
            <a:cxnSpLocks/>
          </p:cNvCxnSpPr>
          <p:nvPr/>
        </p:nvCxnSpPr>
        <p:spPr>
          <a:xfrm flipV="1">
            <a:off x="12433152" y="2581979"/>
            <a:ext cx="1705584" cy="765822"/>
          </a:xfrm>
          <a:prstGeom prst="line">
            <a:avLst/>
          </a:prstGeom>
          <a:ln w="28575">
            <a:solidFill>
              <a:schemeClr val="accent1">
                <a:shade val="95000"/>
                <a:satMod val="10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7856C-701E-9078-A170-6E53DB56329F}"/>
              </a:ext>
            </a:extLst>
          </p:cNvPr>
          <p:cNvCxnSpPr>
            <a:cxnSpLocks/>
          </p:cNvCxnSpPr>
          <p:nvPr/>
        </p:nvCxnSpPr>
        <p:spPr>
          <a:xfrm flipH="1" flipV="1">
            <a:off x="7358912" y="2765070"/>
            <a:ext cx="1875036" cy="683156"/>
          </a:xfrm>
          <a:prstGeom prst="line">
            <a:avLst/>
          </a:prstGeom>
          <a:ln w="28575">
            <a:solidFill>
              <a:schemeClr val="accent1">
                <a:shade val="95000"/>
                <a:satMod val="105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8CBDD92-1C15-158D-7CD5-239D6CB6DA48}"/>
              </a:ext>
            </a:extLst>
          </p:cNvPr>
          <p:cNvSpPr/>
          <p:nvPr/>
        </p:nvSpPr>
        <p:spPr>
          <a:xfrm>
            <a:off x="14138737" y="1329179"/>
            <a:ext cx="3389790" cy="2018622"/>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Chưa</a:t>
            </a:r>
            <a:r>
              <a:rPr lang="en-US" sz="2800" dirty="0"/>
              <a:t> </a:t>
            </a:r>
            <a:r>
              <a:rPr lang="en-US" sz="2800" dirty="0" err="1"/>
              <a:t>hoàn</a:t>
            </a:r>
            <a:r>
              <a:rPr lang="en-US" sz="2800" dirty="0"/>
              <a:t> </a:t>
            </a:r>
            <a:r>
              <a:rPr lang="en-US" sz="2800" dirty="0" err="1"/>
              <a:t>thiện</a:t>
            </a:r>
            <a:r>
              <a:rPr lang="en-US" sz="2800" dirty="0"/>
              <a:t> </a:t>
            </a:r>
            <a:r>
              <a:rPr lang="en-US" sz="2800" dirty="0" err="1"/>
              <a:t>hệ</a:t>
            </a:r>
            <a:r>
              <a:rPr lang="en-US" sz="2800" dirty="0"/>
              <a:t> </a:t>
            </a:r>
            <a:r>
              <a:rPr lang="en-US" sz="2800" dirty="0" err="1"/>
              <a:t>thống</a:t>
            </a:r>
            <a:r>
              <a:rPr lang="en-US" sz="2800" dirty="0"/>
              <a:t> </a:t>
            </a:r>
          </a:p>
        </p:txBody>
      </p:sp>
      <p:sp>
        <p:nvSpPr>
          <p:cNvPr id="30" name="Oval 29">
            <a:extLst>
              <a:ext uri="{FF2B5EF4-FFF2-40B4-BE49-F238E27FC236}">
                <a16:creationId xmlns:a16="http://schemas.microsoft.com/office/drawing/2014/main" id="{9FF47C10-4F05-F092-E741-33838A092180}"/>
              </a:ext>
            </a:extLst>
          </p:cNvPr>
          <p:cNvSpPr/>
          <p:nvPr/>
        </p:nvSpPr>
        <p:spPr>
          <a:xfrm>
            <a:off x="4059314" y="1429605"/>
            <a:ext cx="3479740" cy="2018622"/>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Coding </a:t>
            </a:r>
            <a:r>
              <a:rPr lang="en-US" sz="2800" dirty="0" err="1">
                <a:solidFill>
                  <a:schemeClr val="bg1"/>
                </a:solidFill>
              </a:rPr>
              <a:t>chưa</a:t>
            </a:r>
            <a:r>
              <a:rPr lang="en-US" sz="2800" dirty="0">
                <a:solidFill>
                  <a:schemeClr val="bg1"/>
                </a:solidFill>
              </a:rPr>
              <a:t> </a:t>
            </a:r>
            <a:r>
              <a:rPr lang="en-US" sz="2800" dirty="0" err="1">
                <a:solidFill>
                  <a:schemeClr val="bg1"/>
                </a:solidFill>
              </a:rPr>
              <a:t>tối</a:t>
            </a:r>
            <a:r>
              <a:rPr lang="en-US" sz="2800" dirty="0">
                <a:solidFill>
                  <a:schemeClr val="bg1"/>
                </a:solidFill>
              </a:rPr>
              <a:t> </a:t>
            </a:r>
            <a:r>
              <a:rPr lang="en-US" sz="2800" dirty="0" err="1">
                <a:solidFill>
                  <a:schemeClr val="bg1"/>
                </a:solidFill>
              </a:rPr>
              <a:t>ưu</a:t>
            </a:r>
            <a:endParaRPr lang="en-US" sz="2800" dirty="0">
              <a:solidFill>
                <a:schemeClr val="bg1"/>
              </a:solidFill>
            </a:endParaRPr>
          </a:p>
        </p:txBody>
      </p:sp>
      <p:cxnSp>
        <p:nvCxnSpPr>
          <p:cNvPr id="31" name="Straight Connector 30">
            <a:extLst>
              <a:ext uri="{FF2B5EF4-FFF2-40B4-BE49-F238E27FC236}">
                <a16:creationId xmlns:a16="http://schemas.microsoft.com/office/drawing/2014/main" id="{6928C8D0-8931-5701-D51F-3C8FF4CD8012}"/>
              </a:ext>
            </a:extLst>
          </p:cNvPr>
          <p:cNvCxnSpPr>
            <a:cxnSpLocks/>
          </p:cNvCxnSpPr>
          <p:nvPr/>
        </p:nvCxnSpPr>
        <p:spPr>
          <a:xfrm flipH="1" flipV="1">
            <a:off x="10838894" y="5443183"/>
            <a:ext cx="17112" cy="1647710"/>
          </a:xfrm>
          <a:prstGeom prst="line">
            <a:avLst/>
          </a:prstGeom>
          <a:ln w="28575">
            <a:solidFill>
              <a:schemeClr val="accent1">
                <a:shade val="95000"/>
                <a:satMod val="105000"/>
              </a:schemeClr>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340C5E8A-C990-4B6D-B4F3-81B2B08A0AAE}"/>
              </a:ext>
            </a:extLst>
          </p:cNvPr>
          <p:cNvSpPr/>
          <p:nvPr/>
        </p:nvSpPr>
        <p:spPr>
          <a:xfrm>
            <a:off x="9144000" y="7090893"/>
            <a:ext cx="3685436" cy="2167934"/>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Thiếu</a:t>
            </a:r>
            <a:r>
              <a:rPr lang="en-US" sz="2800" dirty="0"/>
              <a:t> </a:t>
            </a:r>
            <a:r>
              <a:rPr lang="en-US" sz="2800" dirty="0" err="1"/>
              <a:t>kinh</a:t>
            </a:r>
            <a:r>
              <a:rPr lang="en-US" sz="2800" dirty="0"/>
              <a:t> </a:t>
            </a:r>
            <a:r>
              <a:rPr lang="en-US" sz="2800" dirty="0" err="1"/>
              <a:t>nghiệm</a:t>
            </a:r>
            <a:r>
              <a:rPr lang="en-US" sz="2800" dirty="0"/>
              <a:t> </a:t>
            </a:r>
            <a:r>
              <a:rPr lang="en-US" sz="2800" dirty="0" err="1"/>
              <a:t>với</a:t>
            </a:r>
            <a:r>
              <a:rPr lang="en-US" sz="2800" dirty="0"/>
              <a:t> </a:t>
            </a:r>
            <a:r>
              <a:rPr lang="en-US" sz="2800" dirty="0" err="1"/>
              <a:t>công</a:t>
            </a:r>
            <a:r>
              <a:rPr lang="en-US" sz="2800" dirty="0"/>
              <a:t> </a:t>
            </a:r>
            <a:r>
              <a:rPr lang="en-US" sz="2800" dirty="0" err="1"/>
              <a:t>nghệ</a:t>
            </a:r>
            <a:r>
              <a:rPr lang="en-US" sz="2800" dirty="0"/>
              <a:t> </a:t>
            </a:r>
            <a:r>
              <a:rPr lang="en-US" sz="2800" dirty="0" err="1"/>
              <a:t>phức</a:t>
            </a:r>
            <a:r>
              <a:rPr lang="en-US" sz="2800" dirty="0"/>
              <a:t> </a:t>
            </a:r>
            <a:r>
              <a:rPr lang="en-US" sz="2800" dirty="0" err="1"/>
              <a:t>tạp</a:t>
            </a:r>
            <a:r>
              <a:rPr lang="en-US" sz="2800" dirty="0"/>
              <a:t> </a:t>
            </a:r>
          </a:p>
        </p:txBody>
      </p:sp>
      <p:sp>
        <p:nvSpPr>
          <p:cNvPr id="35" name="TextBox 34">
            <a:extLst>
              <a:ext uri="{FF2B5EF4-FFF2-40B4-BE49-F238E27FC236}">
                <a16:creationId xmlns:a16="http://schemas.microsoft.com/office/drawing/2014/main" id="{78AD2AD3-9F4D-9DC3-12BE-20BAD65C9322}"/>
              </a:ext>
            </a:extLst>
          </p:cNvPr>
          <p:cNvSpPr txBox="1"/>
          <p:nvPr/>
        </p:nvSpPr>
        <p:spPr>
          <a:xfrm>
            <a:off x="541867" y="220644"/>
            <a:ext cx="4199466" cy="954107"/>
          </a:xfrm>
          <a:prstGeom prst="rect">
            <a:avLst/>
          </a:prstGeom>
          <a:noFill/>
        </p:spPr>
        <p:txBody>
          <a:bodyPr wrap="square" rtlCol="0">
            <a:spAutoFit/>
          </a:bodyPr>
          <a:lstStyle/>
          <a:p>
            <a:r>
              <a:rPr lang="en-US" sz="5600" dirty="0" err="1"/>
              <a:t>Hạn</a:t>
            </a:r>
            <a:r>
              <a:rPr lang="en-US" sz="5600" dirty="0"/>
              <a:t> </a:t>
            </a:r>
            <a:r>
              <a:rPr lang="en-US" sz="5600" dirty="0" err="1"/>
              <a:t>chế</a:t>
            </a:r>
            <a:r>
              <a:rPr lang="en-US" sz="5600" dirty="0"/>
              <a:t>: </a:t>
            </a:r>
          </a:p>
        </p:txBody>
      </p:sp>
      <p:sp>
        <p:nvSpPr>
          <p:cNvPr id="38" name="Isosceles Triangle 37">
            <a:extLst>
              <a:ext uri="{FF2B5EF4-FFF2-40B4-BE49-F238E27FC236}">
                <a16:creationId xmlns:a16="http://schemas.microsoft.com/office/drawing/2014/main" id="{C470C66C-FBDF-393E-1791-29ED8CB75BB2}"/>
              </a:ext>
            </a:extLst>
          </p:cNvPr>
          <p:cNvSpPr/>
          <p:nvPr/>
        </p:nvSpPr>
        <p:spPr>
          <a:xfrm rot="5400000">
            <a:off x="-141748" y="472931"/>
            <a:ext cx="825360" cy="541866"/>
          </a:xfrm>
          <a:prstGeom prst="triangl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1026" name="Picture 2" descr="05 phương pháp quản lý rủi ro trong Trading">
            <a:extLst>
              <a:ext uri="{FF2B5EF4-FFF2-40B4-BE49-F238E27FC236}">
                <a16:creationId xmlns:a16="http://schemas.microsoft.com/office/drawing/2014/main" id="{259233C0-4391-75C1-8A72-59ACB4C50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795" y="5867402"/>
            <a:ext cx="7943850" cy="475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91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1000"/>
                                        <p:tgtEl>
                                          <p:spTgt spid="33"/>
                                        </p:tgtEl>
                                      </p:cBhvr>
                                    </p:animEffect>
                                    <p:anim calcmode="lin" valueType="num">
                                      <p:cBhvr>
                                        <p:cTn id="43" dur="1000" fill="hold"/>
                                        <p:tgtEl>
                                          <p:spTgt spid="33"/>
                                        </p:tgtEl>
                                        <p:attrNameLst>
                                          <p:attrName>ppt_x</p:attrName>
                                        </p:attrNameLst>
                                      </p:cBhvr>
                                      <p:tavLst>
                                        <p:tav tm="0">
                                          <p:val>
                                            <p:strVal val="#ppt_x"/>
                                          </p:val>
                                        </p:tav>
                                        <p:tav tm="100000">
                                          <p:val>
                                            <p:strVal val="#ppt_x"/>
                                          </p:val>
                                        </p:tav>
                                      </p:tavLst>
                                    </p:anim>
                                    <p:anim calcmode="lin" valueType="num">
                                      <p:cBhvr>
                                        <p:cTn id="44" dur="1000" fill="hold"/>
                                        <p:tgtEl>
                                          <p:spTgt spid="3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000"/>
                                        <p:tgtEl>
                                          <p:spTgt spid="35"/>
                                        </p:tgtEl>
                                      </p:cBhvr>
                                    </p:animEffect>
                                    <p:anim calcmode="lin" valueType="num">
                                      <p:cBhvr>
                                        <p:cTn id="48" dur="1000" fill="hold"/>
                                        <p:tgtEl>
                                          <p:spTgt spid="35"/>
                                        </p:tgtEl>
                                        <p:attrNameLst>
                                          <p:attrName>ppt_x</p:attrName>
                                        </p:attrNameLst>
                                      </p:cBhvr>
                                      <p:tavLst>
                                        <p:tav tm="0">
                                          <p:val>
                                            <p:strVal val="#ppt_x"/>
                                          </p:val>
                                        </p:tav>
                                        <p:tav tm="100000">
                                          <p:val>
                                            <p:strVal val="#ppt_x"/>
                                          </p:val>
                                        </p:tav>
                                      </p:tavLst>
                                    </p:anim>
                                    <p:anim calcmode="lin" valueType="num">
                                      <p:cBhvr>
                                        <p:cTn id="49" dur="1000" fill="hold"/>
                                        <p:tgtEl>
                                          <p:spTgt spid="3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1000"/>
                                        <p:tgtEl>
                                          <p:spTgt spid="38"/>
                                        </p:tgtEl>
                                      </p:cBhvr>
                                    </p:animEffect>
                                    <p:anim calcmode="lin" valueType="num">
                                      <p:cBhvr>
                                        <p:cTn id="53" dur="1000" fill="hold"/>
                                        <p:tgtEl>
                                          <p:spTgt spid="38"/>
                                        </p:tgtEl>
                                        <p:attrNameLst>
                                          <p:attrName>ppt_x</p:attrName>
                                        </p:attrNameLst>
                                      </p:cBhvr>
                                      <p:tavLst>
                                        <p:tav tm="0">
                                          <p:val>
                                            <p:strVal val="#ppt_x"/>
                                          </p:val>
                                        </p:tav>
                                        <p:tav tm="100000">
                                          <p:val>
                                            <p:strVal val="#ppt_x"/>
                                          </p:val>
                                        </p:tav>
                                      </p:tavLst>
                                    </p:anim>
                                    <p:anim calcmode="lin" valueType="num">
                                      <p:cBhvr>
                                        <p:cTn id="54" dur="1000" fill="hold"/>
                                        <p:tgtEl>
                                          <p:spTgt spid="3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026"/>
                                        </p:tgtEl>
                                        <p:attrNameLst>
                                          <p:attrName>style.visibility</p:attrName>
                                        </p:attrNameLst>
                                      </p:cBhvr>
                                      <p:to>
                                        <p:strVal val="visible"/>
                                      </p:to>
                                    </p:set>
                                    <p:animEffect transition="in" filter="fade">
                                      <p:cBhvr>
                                        <p:cTn id="57" dur="1000"/>
                                        <p:tgtEl>
                                          <p:spTgt spid="1026"/>
                                        </p:tgtEl>
                                      </p:cBhvr>
                                    </p:animEffect>
                                    <p:anim calcmode="lin" valueType="num">
                                      <p:cBhvr>
                                        <p:cTn id="58" dur="1000" fill="hold"/>
                                        <p:tgtEl>
                                          <p:spTgt spid="1026"/>
                                        </p:tgtEl>
                                        <p:attrNameLst>
                                          <p:attrName>ppt_x</p:attrName>
                                        </p:attrNameLst>
                                      </p:cBhvr>
                                      <p:tavLst>
                                        <p:tav tm="0">
                                          <p:val>
                                            <p:strVal val="#ppt_x"/>
                                          </p:val>
                                        </p:tav>
                                        <p:tav tm="100000">
                                          <p:val>
                                            <p:strVal val="#ppt_x"/>
                                          </p:val>
                                        </p:tav>
                                      </p:tavLst>
                                    </p:anim>
                                    <p:anim calcmode="lin" valueType="num">
                                      <p:cBhvr>
                                        <p:cTn id="5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9" grpId="0" animBg="1"/>
      <p:bldP spid="30" grpId="0" animBg="1"/>
      <p:bldP spid="33" grpId="0" animBg="1"/>
      <p:bldP spid="35" grpId="0"/>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78AD2AD3-9F4D-9DC3-12BE-20BAD65C9322}"/>
              </a:ext>
            </a:extLst>
          </p:cNvPr>
          <p:cNvSpPr txBox="1"/>
          <p:nvPr/>
        </p:nvSpPr>
        <p:spPr>
          <a:xfrm>
            <a:off x="541867" y="220644"/>
            <a:ext cx="6886222" cy="954107"/>
          </a:xfrm>
          <a:prstGeom prst="rect">
            <a:avLst/>
          </a:prstGeom>
          <a:noFill/>
        </p:spPr>
        <p:txBody>
          <a:bodyPr wrap="square" rtlCol="0">
            <a:spAutoFit/>
          </a:bodyPr>
          <a:lstStyle/>
          <a:p>
            <a:r>
              <a:rPr lang="en-US" sz="5600" dirty="0" err="1"/>
              <a:t>Hướng</a:t>
            </a:r>
            <a:r>
              <a:rPr lang="en-US" sz="5600" dirty="0"/>
              <a:t> </a:t>
            </a:r>
            <a:r>
              <a:rPr lang="en-US" sz="5600" dirty="0" err="1"/>
              <a:t>phát</a:t>
            </a:r>
            <a:r>
              <a:rPr lang="en-US" sz="5600" dirty="0"/>
              <a:t> </a:t>
            </a:r>
            <a:r>
              <a:rPr lang="en-US" sz="5600" dirty="0" err="1"/>
              <a:t>triển</a:t>
            </a:r>
            <a:r>
              <a:rPr lang="en-US" sz="5600" dirty="0"/>
              <a:t>: </a:t>
            </a:r>
          </a:p>
        </p:txBody>
      </p:sp>
      <p:sp>
        <p:nvSpPr>
          <p:cNvPr id="38" name="Isosceles Triangle 37">
            <a:extLst>
              <a:ext uri="{FF2B5EF4-FFF2-40B4-BE49-F238E27FC236}">
                <a16:creationId xmlns:a16="http://schemas.microsoft.com/office/drawing/2014/main" id="{C470C66C-FBDF-393E-1791-29ED8CB75BB2}"/>
              </a:ext>
            </a:extLst>
          </p:cNvPr>
          <p:cNvSpPr/>
          <p:nvPr/>
        </p:nvSpPr>
        <p:spPr>
          <a:xfrm rot="5400000">
            <a:off x="-141748" y="472931"/>
            <a:ext cx="825360" cy="541866"/>
          </a:xfrm>
          <a:prstGeom prst="triangl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2050" name="Picture 2" descr="Hình ảnh Bóng đèn Biểu Tượng Vector Bóng đèn ý Tưởng Biểu Tượng Minh Họa  PNG , Cột Bóng, Biểu Tượng ánh Sáng, Biểu Tượng Bóng đèn PNG và Vector với  nền">
            <a:extLst>
              <a:ext uri="{FF2B5EF4-FFF2-40B4-BE49-F238E27FC236}">
                <a16:creationId xmlns:a16="http://schemas.microsoft.com/office/drawing/2014/main" id="{2877A90B-F9C8-B6CA-D78C-5E6D336F98C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8088" y="3642884"/>
            <a:ext cx="3724276" cy="372427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C7AD5742-F20E-4B0D-EF51-3522E7DD4CDB}"/>
              </a:ext>
            </a:extLst>
          </p:cNvPr>
          <p:cNvSpPr/>
          <p:nvPr/>
        </p:nvSpPr>
        <p:spPr>
          <a:xfrm>
            <a:off x="1705151" y="2576691"/>
            <a:ext cx="3386666" cy="2167466"/>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chemeClr val="tx1"/>
                </a:solidFill>
                <a:latin typeface="Times New Roman" panose="02020603050405020304" pitchFamily="18" charset="0"/>
                <a:ea typeface="Times New Roman" panose="02020603050405020304" pitchFamily="18" charset="0"/>
              </a:rPr>
              <a:t>Tiếp</a:t>
            </a:r>
            <a:r>
              <a:rPr lang="en-US" sz="3600" dirty="0">
                <a:solidFill>
                  <a:schemeClr val="tx1"/>
                </a:solidFill>
                <a:latin typeface="Times New Roman" panose="02020603050405020304" pitchFamily="18" charset="0"/>
                <a:ea typeface="Times New Roman" panose="02020603050405020304" pitchFamily="18" charset="0"/>
              </a:rPr>
              <a:t> </a:t>
            </a:r>
            <a:r>
              <a:rPr lang="en-US" sz="3600" dirty="0" err="1">
                <a:solidFill>
                  <a:schemeClr val="tx1"/>
                </a:solidFill>
                <a:latin typeface="Times New Roman" panose="02020603050405020304" pitchFamily="18" charset="0"/>
                <a:ea typeface="Times New Roman" panose="02020603050405020304" pitchFamily="18" charset="0"/>
              </a:rPr>
              <a:t>tục</a:t>
            </a:r>
            <a:r>
              <a:rPr lang="en-US" sz="3600" dirty="0">
                <a:solidFill>
                  <a:schemeClr val="tx1"/>
                </a:solidFill>
                <a:latin typeface="Times New Roman" panose="02020603050405020304" pitchFamily="18" charset="0"/>
                <a:ea typeface="Times New Roman" panose="02020603050405020304" pitchFamily="18" charset="0"/>
              </a:rPr>
              <a:t> </a:t>
            </a:r>
            <a:r>
              <a:rPr lang="en-US" sz="3600" dirty="0" err="1">
                <a:solidFill>
                  <a:schemeClr val="tx1"/>
                </a:solidFill>
                <a:latin typeface="Times New Roman" panose="02020603050405020304" pitchFamily="18" charset="0"/>
                <a:ea typeface="Times New Roman" panose="02020603050405020304" pitchFamily="18" charset="0"/>
              </a:rPr>
              <a:t>hoàn</a:t>
            </a:r>
            <a:r>
              <a:rPr lang="en-US" sz="3600" dirty="0">
                <a:solidFill>
                  <a:schemeClr val="tx1"/>
                </a:solidFill>
                <a:latin typeface="Times New Roman" panose="02020603050405020304" pitchFamily="18" charset="0"/>
                <a:ea typeface="Times New Roman" panose="02020603050405020304" pitchFamily="18" charset="0"/>
              </a:rPr>
              <a:t> </a:t>
            </a:r>
            <a:r>
              <a:rPr lang="en-US" sz="3600" dirty="0" err="1">
                <a:solidFill>
                  <a:schemeClr val="tx1"/>
                </a:solidFill>
                <a:latin typeface="Times New Roman" panose="02020603050405020304" pitchFamily="18" charset="0"/>
                <a:ea typeface="Times New Roman" panose="02020603050405020304" pitchFamily="18" charset="0"/>
              </a:rPr>
              <a:t>thiện</a:t>
            </a:r>
            <a:r>
              <a:rPr lang="en-US" sz="3600" dirty="0">
                <a:solidFill>
                  <a:schemeClr val="tx1"/>
                </a:solidFill>
                <a:latin typeface="Times New Roman" panose="02020603050405020304" pitchFamily="18" charset="0"/>
                <a:ea typeface="Times New Roman" panose="02020603050405020304" pitchFamily="18" charset="0"/>
              </a:rPr>
              <a:t> </a:t>
            </a:r>
            <a:r>
              <a:rPr lang="en-US" sz="3600" dirty="0" err="1">
                <a:solidFill>
                  <a:schemeClr val="tx1"/>
                </a:solidFill>
                <a:latin typeface="Times New Roman" panose="02020603050405020304" pitchFamily="18" charset="0"/>
                <a:ea typeface="Times New Roman" panose="02020603050405020304" pitchFamily="18" charset="0"/>
              </a:rPr>
              <a:t>các</a:t>
            </a:r>
            <a:r>
              <a:rPr lang="en-US" sz="3600" dirty="0">
                <a:solidFill>
                  <a:schemeClr val="tx1"/>
                </a:solidFill>
                <a:latin typeface="Times New Roman" panose="02020603050405020304" pitchFamily="18" charset="0"/>
                <a:ea typeface="Times New Roman" panose="02020603050405020304" pitchFamily="18" charset="0"/>
              </a:rPr>
              <a:t> </a:t>
            </a:r>
            <a:r>
              <a:rPr lang="en-US" sz="3600" dirty="0" err="1">
                <a:solidFill>
                  <a:schemeClr val="tx1"/>
                </a:solidFill>
                <a:latin typeface="Times New Roman" panose="02020603050405020304" pitchFamily="18" charset="0"/>
                <a:ea typeface="Times New Roman" panose="02020603050405020304" pitchFamily="18" charset="0"/>
              </a:rPr>
              <a:t>tính</a:t>
            </a:r>
            <a:r>
              <a:rPr lang="en-US" sz="3600" dirty="0">
                <a:solidFill>
                  <a:schemeClr val="tx1"/>
                </a:solidFill>
                <a:latin typeface="Times New Roman" panose="02020603050405020304" pitchFamily="18" charset="0"/>
                <a:ea typeface="Times New Roman" panose="02020603050405020304" pitchFamily="18" charset="0"/>
              </a:rPr>
              <a:t> </a:t>
            </a:r>
            <a:r>
              <a:rPr lang="en-US" sz="3600" dirty="0" err="1">
                <a:solidFill>
                  <a:schemeClr val="tx1"/>
                </a:solidFill>
                <a:latin typeface="Times New Roman" panose="02020603050405020304" pitchFamily="18" charset="0"/>
                <a:ea typeface="Times New Roman" panose="02020603050405020304" pitchFamily="18" charset="0"/>
              </a:rPr>
              <a:t>năng</a:t>
            </a:r>
            <a:endParaRPr lang="en-US" sz="3600" dirty="0">
              <a:solidFill>
                <a:schemeClr val="tx1"/>
              </a:solidFill>
            </a:endParaRPr>
          </a:p>
        </p:txBody>
      </p:sp>
      <p:sp>
        <p:nvSpPr>
          <p:cNvPr id="10" name="Rectangle: Rounded Corners 9">
            <a:extLst>
              <a:ext uri="{FF2B5EF4-FFF2-40B4-BE49-F238E27FC236}">
                <a16:creationId xmlns:a16="http://schemas.microsoft.com/office/drawing/2014/main" id="{63CF1B8D-C379-018C-2626-98C5A810EABF}"/>
              </a:ext>
            </a:extLst>
          </p:cNvPr>
          <p:cNvSpPr/>
          <p:nvPr/>
        </p:nvSpPr>
        <p:spPr>
          <a:xfrm>
            <a:off x="1536348" y="6626576"/>
            <a:ext cx="3724276" cy="2562580"/>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chemeClr val="tx2">
                    <a:lumMod val="25000"/>
                  </a:schemeClr>
                </a:solidFill>
                <a:latin typeface="Times New Roman" panose="02020603050405020304" pitchFamily="18" charset="0"/>
                <a:cs typeface="Times New Roman" panose="02020603050405020304" pitchFamily="18" charset="0"/>
              </a:rPr>
              <a:t>Cải</a:t>
            </a:r>
            <a:r>
              <a:rPr lang="en-US" sz="3600" dirty="0">
                <a:solidFill>
                  <a:schemeClr val="tx2">
                    <a:lumMod val="25000"/>
                  </a:schemeClr>
                </a:solidFill>
                <a:latin typeface="Times New Roman" panose="02020603050405020304" pitchFamily="18" charset="0"/>
                <a:cs typeface="Times New Roman" panose="02020603050405020304" pitchFamily="18" charset="0"/>
              </a:rPr>
              <a:t> </a:t>
            </a:r>
            <a:r>
              <a:rPr lang="en-US" sz="3600" dirty="0" err="1">
                <a:solidFill>
                  <a:schemeClr val="tx2">
                    <a:lumMod val="25000"/>
                  </a:schemeClr>
                </a:solidFill>
                <a:latin typeface="Times New Roman" panose="02020603050405020304" pitchFamily="18" charset="0"/>
                <a:cs typeface="Times New Roman" panose="02020603050405020304" pitchFamily="18" charset="0"/>
              </a:rPr>
              <a:t>thiện</a:t>
            </a:r>
            <a:r>
              <a:rPr lang="en-US" sz="3600" dirty="0">
                <a:solidFill>
                  <a:schemeClr val="tx2">
                    <a:lumMod val="25000"/>
                  </a:schemeClr>
                </a:solidFill>
                <a:latin typeface="Times New Roman" panose="02020603050405020304" pitchFamily="18" charset="0"/>
                <a:cs typeface="Times New Roman" panose="02020603050405020304" pitchFamily="18" charset="0"/>
              </a:rPr>
              <a:t> </a:t>
            </a:r>
            <a:r>
              <a:rPr lang="en-US" sz="3600" dirty="0" err="1">
                <a:solidFill>
                  <a:schemeClr val="tx2">
                    <a:lumMod val="25000"/>
                  </a:schemeClr>
                </a:solidFill>
                <a:latin typeface="Times New Roman" panose="02020603050405020304" pitchFamily="18" charset="0"/>
                <a:cs typeface="Times New Roman" panose="02020603050405020304" pitchFamily="18" charset="0"/>
              </a:rPr>
              <a:t>hiệu</a:t>
            </a:r>
            <a:r>
              <a:rPr lang="en-US" sz="3600" dirty="0">
                <a:solidFill>
                  <a:schemeClr val="tx2">
                    <a:lumMod val="25000"/>
                  </a:schemeClr>
                </a:solidFill>
                <a:latin typeface="Times New Roman" panose="02020603050405020304" pitchFamily="18" charset="0"/>
                <a:cs typeface="Times New Roman" panose="02020603050405020304" pitchFamily="18" charset="0"/>
              </a:rPr>
              <a:t> </a:t>
            </a:r>
            <a:r>
              <a:rPr lang="en-US" sz="3600" dirty="0" err="1">
                <a:solidFill>
                  <a:schemeClr val="tx2">
                    <a:lumMod val="25000"/>
                  </a:schemeClr>
                </a:solidFill>
                <a:latin typeface="Times New Roman" panose="02020603050405020304" pitchFamily="18" charset="0"/>
                <a:cs typeface="Times New Roman" panose="02020603050405020304" pitchFamily="18" charset="0"/>
              </a:rPr>
              <a:t>năng</a:t>
            </a:r>
            <a:r>
              <a:rPr lang="en-US" sz="3600" dirty="0">
                <a:solidFill>
                  <a:schemeClr val="tx2">
                    <a:lumMod val="25000"/>
                  </a:schemeClr>
                </a:solidFill>
                <a:latin typeface="Times New Roman" panose="02020603050405020304" pitchFamily="18" charset="0"/>
                <a:cs typeface="Times New Roman" panose="02020603050405020304" pitchFamily="18" charset="0"/>
              </a:rPr>
              <a:t> </a:t>
            </a:r>
            <a:r>
              <a:rPr lang="en-US" sz="3600" dirty="0" err="1">
                <a:solidFill>
                  <a:schemeClr val="tx2">
                    <a:lumMod val="25000"/>
                  </a:schemeClr>
                </a:solidFill>
                <a:latin typeface="Times New Roman" panose="02020603050405020304" pitchFamily="18" charset="0"/>
                <a:cs typeface="Times New Roman" panose="02020603050405020304" pitchFamily="18" charset="0"/>
              </a:rPr>
              <a:t>và</a:t>
            </a:r>
            <a:r>
              <a:rPr lang="en-US" sz="3600" dirty="0">
                <a:solidFill>
                  <a:schemeClr val="tx2">
                    <a:lumMod val="25000"/>
                  </a:schemeClr>
                </a:solidFill>
                <a:latin typeface="Times New Roman" panose="02020603050405020304" pitchFamily="18" charset="0"/>
                <a:cs typeface="Times New Roman" panose="02020603050405020304" pitchFamily="18" charset="0"/>
              </a:rPr>
              <a:t> </a:t>
            </a:r>
            <a:r>
              <a:rPr lang="en-US" sz="3600" dirty="0" err="1">
                <a:solidFill>
                  <a:schemeClr val="tx2">
                    <a:lumMod val="25000"/>
                  </a:schemeClr>
                </a:solidFill>
                <a:latin typeface="Times New Roman" panose="02020603050405020304" pitchFamily="18" charset="0"/>
                <a:cs typeface="Times New Roman" panose="02020603050405020304" pitchFamily="18" charset="0"/>
              </a:rPr>
              <a:t>nâng</a:t>
            </a:r>
            <a:r>
              <a:rPr lang="en-US" sz="3600" dirty="0">
                <a:solidFill>
                  <a:schemeClr val="tx2">
                    <a:lumMod val="25000"/>
                  </a:schemeClr>
                </a:solidFill>
                <a:latin typeface="Times New Roman" panose="02020603050405020304" pitchFamily="18" charset="0"/>
                <a:cs typeface="Times New Roman" panose="02020603050405020304" pitchFamily="18" charset="0"/>
              </a:rPr>
              <a:t> </a:t>
            </a:r>
            <a:r>
              <a:rPr lang="en-US" sz="3600" dirty="0" err="1">
                <a:solidFill>
                  <a:schemeClr val="tx2">
                    <a:lumMod val="25000"/>
                  </a:schemeClr>
                </a:solidFill>
                <a:latin typeface="Times New Roman" panose="02020603050405020304" pitchFamily="18" charset="0"/>
                <a:cs typeface="Times New Roman" panose="02020603050405020304" pitchFamily="18" charset="0"/>
              </a:rPr>
              <a:t>cao</a:t>
            </a:r>
            <a:r>
              <a:rPr lang="en-US" sz="3600" dirty="0">
                <a:solidFill>
                  <a:schemeClr val="tx2">
                    <a:lumMod val="25000"/>
                  </a:schemeClr>
                </a:solidFill>
                <a:latin typeface="Times New Roman" panose="02020603050405020304" pitchFamily="18" charset="0"/>
                <a:cs typeface="Times New Roman" panose="02020603050405020304" pitchFamily="18" charset="0"/>
              </a:rPr>
              <a:t> </a:t>
            </a:r>
            <a:r>
              <a:rPr lang="en-US" sz="3600" dirty="0" err="1">
                <a:solidFill>
                  <a:schemeClr val="tx2">
                    <a:lumMod val="25000"/>
                  </a:schemeClr>
                </a:solidFill>
                <a:latin typeface="Times New Roman" panose="02020603050405020304" pitchFamily="18" charset="0"/>
                <a:cs typeface="Times New Roman" panose="02020603050405020304" pitchFamily="18" charset="0"/>
              </a:rPr>
              <a:t>tính</a:t>
            </a:r>
            <a:r>
              <a:rPr lang="en-US" sz="3600" dirty="0">
                <a:solidFill>
                  <a:schemeClr val="tx2">
                    <a:lumMod val="25000"/>
                  </a:schemeClr>
                </a:solidFill>
                <a:latin typeface="Times New Roman" panose="02020603050405020304" pitchFamily="18" charset="0"/>
                <a:cs typeface="Times New Roman" panose="02020603050405020304" pitchFamily="18" charset="0"/>
              </a:rPr>
              <a:t> </a:t>
            </a:r>
            <a:r>
              <a:rPr lang="en-US" sz="3600" dirty="0" err="1">
                <a:solidFill>
                  <a:schemeClr val="tx2">
                    <a:lumMod val="25000"/>
                  </a:schemeClr>
                </a:solidFill>
                <a:latin typeface="Times New Roman" panose="02020603050405020304" pitchFamily="18" charset="0"/>
                <a:cs typeface="Times New Roman" panose="02020603050405020304" pitchFamily="18" charset="0"/>
              </a:rPr>
              <a:t>bảo</a:t>
            </a:r>
            <a:r>
              <a:rPr lang="en-US" sz="3600" dirty="0">
                <a:solidFill>
                  <a:schemeClr val="tx2">
                    <a:lumMod val="25000"/>
                  </a:schemeClr>
                </a:solidFill>
                <a:latin typeface="Times New Roman" panose="02020603050405020304" pitchFamily="18" charset="0"/>
                <a:cs typeface="Times New Roman" panose="02020603050405020304" pitchFamily="18" charset="0"/>
              </a:rPr>
              <a:t> </a:t>
            </a:r>
            <a:r>
              <a:rPr lang="en-US" sz="3600" dirty="0" err="1">
                <a:solidFill>
                  <a:schemeClr val="tx2">
                    <a:lumMod val="25000"/>
                  </a:schemeClr>
                </a:solidFill>
                <a:latin typeface="Times New Roman" panose="02020603050405020304" pitchFamily="18" charset="0"/>
                <a:cs typeface="Times New Roman" panose="02020603050405020304" pitchFamily="18" charset="0"/>
              </a:rPr>
              <a:t>mật</a:t>
            </a:r>
            <a:r>
              <a:rPr lang="en-US" sz="3600" dirty="0">
                <a:solidFill>
                  <a:schemeClr val="tx2">
                    <a:lumMod val="25000"/>
                  </a:schemeClr>
                </a:solidFill>
                <a:latin typeface="Times New Roman" panose="02020603050405020304" pitchFamily="18" charset="0"/>
                <a:cs typeface="Times New Roman" panose="02020603050405020304" pitchFamily="18" charset="0"/>
              </a:rPr>
              <a:t> </a:t>
            </a:r>
            <a:r>
              <a:rPr lang="en-US" sz="3600" dirty="0" err="1">
                <a:solidFill>
                  <a:schemeClr val="tx2">
                    <a:lumMod val="25000"/>
                  </a:schemeClr>
                </a:solidFill>
                <a:latin typeface="Times New Roman" panose="02020603050405020304" pitchFamily="18" charset="0"/>
                <a:cs typeface="Times New Roman" panose="02020603050405020304" pitchFamily="18" charset="0"/>
              </a:rPr>
              <a:t>cho</a:t>
            </a:r>
            <a:r>
              <a:rPr lang="en-US" sz="3600" dirty="0">
                <a:solidFill>
                  <a:schemeClr val="tx2">
                    <a:lumMod val="25000"/>
                  </a:schemeClr>
                </a:solidFill>
                <a:latin typeface="Times New Roman" panose="02020603050405020304" pitchFamily="18" charset="0"/>
                <a:cs typeface="Times New Roman" panose="02020603050405020304" pitchFamily="18" charset="0"/>
              </a:rPr>
              <a:t> </a:t>
            </a:r>
            <a:r>
              <a:rPr lang="en-US" sz="3600" dirty="0" err="1">
                <a:solidFill>
                  <a:schemeClr val="tx2">
                    <a:lumMod val="25000"/>
                  </a:schemeClr>
                </a:solidFill>
                <a:latin typeface="Times New Roman" panose="02020603050405020304" pitchFamily="18" charset="0"/>
                <a:cs typeface="Times New Roman" panose="02020603050405020304" pitchFamily="18" charset="0"/>
              </a:rPr>
              <a:t>hệ</a:t>
            </a:r>
            <a:r>
              <a:rPr lang="en-US" sz="3600" dirty="0">
                <a:solidFill>
                  <a:schemeClr val="tx2">
                    <a:lumMod val="25000"/>
                  </a:schemeClr>
                </a:solidFill>
                <a:latin typeface="Times New Roman" panose="02020603050405020304" pitchFamily="18" charset="0"/>
                <a:cs typeface="Times New Roman" panose="02020603050405020304" pitchFamily="18" charset="0"/>
              </a:rPr>
              <a:t> </a:t>
            </a:r>
            <a:r>
              <a:rPr lang="en-US" sz="3600" dirty="0" err="1">
                <a:solidFill>
                  <a:schemeClr val="tx2">
                    <a:lumMod val="25000"/>
                  </a:schemeClr>
                </a:solidFill>
                <a:latin typeface="Times New Roman" panose="02020603050405020304" pitchFamily="18" charset="0"/>
                <a:cs typeface="Times New Roman" panose="02020603050405020304" pitchFamily="18" charset="0"/>
              </a:rPr>
              <a:t>thống</a:t>
            </a:r>
            <a:endParaRPr lang="en-US" sz="3600" dirty="0">
              <a:solidFill>
                <a:schemeClr val="tx2">
                  <a:lumMod val="25000"/>
                </a:schemeClr>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8A635F9D-3E8E-9F86-DF43-2AE992865C42}"/>
              </a:ext>
            </a:extLst>
          </p:cNvPr>
          <p:cNvSpPr/>
          <p:nvPr/>
        </p:nvSpPr>
        <p:spPr>
          <a:xfrm>
            <a:off x="13027377" y="2641599"/>
            <a:ext cx="3386666" cy="2167466"/>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chemeClr val="tx1"/>
                </a:solidFill>
                <a:latin typeface="Times New Roman" panose="02020603050405020304" pitchFamily="18" charset="0"/>
                <a:cs typeface="Times New Roman" panose="02020603050405020304" pitchFamily="18" charset="0"/>
              </a:rPr>
              <a:t>Tối</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ưu</a:t>
            </a:r>
            <a:r>
              <a:rPr lang="en-US" sz="3600" dirty="0">
                <a:solidFill>
                  <a:schemeClr val="tx1"/>
                </a:solidFill>
                <a:latin typeface="Times New Roman" panose="02020603050405020304" pitchFamily="18" charset="0"/>
                <a:cs typeface="Times New Roman" panose="02020603050405020304" pitchFamily="18" charset="0"/>
              </a:rPr>
              <a:t> code </a:t>
            </a:r>
          </a:p>
        </p:txBody>
      </p:sp>
      <p:sp>
        <p:nvSpPr>
          <p:cNvPr id="12" name="Rectangle: Rounded Corners 11">
            <a:extLst>
              <a:ext uri="{FF2B5EF4-FFF2-40B4-BE49-F238E27FC236}">
                <a16:creationId xmlns:a16="http://schemas.microsoft.com/office/drawing/2014/main" id="{1F14A713-8552-D812-6A1E-B52AAD7F5228}"/>
              </a:ext>
            </a:extLst>
          </p:cNvPr>
          <p:cNvSpPr/>
          <p:nvPr/>
        </p:nvSpPr>
        <p:spPr>
          <a:xfrm>
            <a:off x="13027378" y="6626577"/>
            <a:ext cx="3724276" cy="2167466"/>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chemeClr val="tx1"/>
                </a:solidFill>
                <a:latin typeface="Times New Roman" panose="02020603050405020304" pitchFamily="18" charset="0"/>
                <a:cs typeface="Times New Roman" panose="02020603050405020304" pitchFamily="18" charset="0"/>
              </a:rPr>
              <a:t>Triển</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khai</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và</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mở</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rộng</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thực</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tế</a:t>
            </a:r>
            <a:endParaRPr lang="en-US" sz="3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601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par>
                                <p:cTn id="11" presetID="22" presetClass="entr" presetSubtype="4"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wipe(down)">
                                      <p:cBhvr>
                                        <p:cTn id="13" dur="500"/>
                                        <p:tgtEl>
                                          <p:spTgt spid="205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animBg="1"/>
      <p:bldP spid="4" grpId="0" animBg="1"/>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479" y="-220719"/>
            <a:ext cx="12352120" cy="10914336"/>
          </a:xfrm>
          <a:custGeom>
            <a:avLst/>
            <a:gdLst/>
            <a:ahLst/>
            <a:cxnLst/>
            <a:rect l="l" t="t" r="r" b="b"/>
            <a:pathLst>
              <a:path w="12352120" h="10914336">
                <a:moveTo>
                  <a:pt x="0" y="0"/>
                </a:moveTo>
                <a:lnTo>
                  <a:pt x="12352120" y="0"/>
                </a:lnTo>
                <a:lnTo>
                  <a:pt x="12352120" y="10914336"/>
                </a:lnTo>
                <a:lnTo>
                  <a:pt x="0" y="10914336"/>
                </a:lnTo>
                <a:lnTo>
                  <a:pt x="0" y="0"/>
                </a:lnTo>
                <a:close/>
              </a:path>
            </a:pathLst>
          </a:custGeom>
          <a:blipFill>
            <a:blip r:embed="rId2"/>
            <a:stretch>
              <a:fillRect l="-16311" r="-16311"/>
            </a:stretch>
          </a:blipFill>
        </p:spPr>
      </p:sp>
      <p:grpSp>
        <p:nvGrpSpPr>
          <p:cNvPr id="3" name="Group 3"/>
          <p:cNvGrpSpPr/>
          <p:nvPr/>
        </p:nvGrpSpPr>
        <p:grpSpPr>
          <a:xfrm rot="-1451774">
            <a:off x="6789916" y="-3711708"/>
            <a:ext cx="14555832" cy="15250637"/>
            <a:chOff x="0" y="0"/>
            <a:chExt cx="3833635" cy="4016629"/>
          </a:xfrm>
        </p:grpSpPr>
        <p:sp>
          <p:nvSpPr>
            <p:cNvPr id="4" name="Freeform 4"/>
            <p:cNvSpPr/>
            <p:nvPr/>
          </p:nvSpPr>
          <p:spPr>
            <a:xfrm>
              <a:off x="0" y="0"/>
              <a:ext cx="3833635" cy="4016629"/>
            </a:xfrm>
            <a:custGeom>
              <a:avLst/>
              <a:gdLst/>
              <a:ahLst/>
              <a:cxnLst/>
              <a:rect l="l" t="t" r="r" b="b"/>
              <a:pathLst>
                <a:path w="3833635" h="4016629">
                  <a:moveTo>
                    <a:pt x="0" y="0"/>
                  </a:moveTo>
                  <a:lnTo>
                    <a:pt x="3833635" y="0"/>
                  </a:lnTo>
                  <a:lnTo>
                    <a:pt x="3833635" y="4016629"/>
                  </a:lnTo>
                  <a:lnTo>
                    <a:pt x="0" y="4016629"/>
                  </a:lnTo>
                  <a:close/>
                </a:path>
              </a:pathLst>
            </a:custGeom>
            <a:solidFill>
              <a:srgbClr val="9FCDFF"/>
            </a:solidFill>
          </p:spPr>
        </p:sp>
        <p:sp>
          <p:nvSpPr>
            <p:cNvPr id="5" name="TextBox 5"/>
            <p:cNvSpPr txBox="1"/>
            <p:nvPr/>
          </p:nvSpPr>
          <p:spPr>
            <a:xfrm>
              <a:off x="0" y="-38100"/>
              <a:ext cx="3833635" cy="4054729"/>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p:cNvSpPr/>
          <p:nvPr/>
        </p:nvSpPr>
        <p:spPr>
          <a:xfrm>
            <a:off x="5583566" y="1436023"/>
            <a:ext cx="1738949" cy="0"/>
          </a:xfrm>
          <a:prstGeom prst="line">
            <a:avLst/>
          </a:prstGeom>
          <a:ln w="38100" cap="flat">
            <a:solidFill>
              <a:srgbClr val="000000"/>
            </a:solidFill>
            <a:prstDash val="solid"/>
            <a:headEnd type="none" w="sm" len="sm"/>
            <a:tailEnd type="none" w="sm" len="sm"/>
          </a:ln>
        </p:spPr>
      </p:sp>
      <p:sp>
        <p:nvSpPr>
          <p:cNvPr id="7" name="TextBox 7"/>
          <p:cNvSpPr txBox="1"/>
          <p:nvPr/>
        </p:nvSpPr>
        <p:spPr>
          <a:xfrm>
            <a:off x="5512988" y="103051"/>
            <a:ext cx="5807230" cy="1228197"/>
          </a:xfrm>
          <a:prstGeom prst="rect">
            <a:avLst/>
          </a:prstGeom>
        </p:spPr>
        <p:txBody>
          <a:bodyPr lIns="0" tIns="0" rIns="0" bIns="0" rtlCol="0" anchor="t">
            <a:spAutoFit/>
          </a:bodyPr>
          <a:lstStyle/>
          <a:p>
            <a:pPr algn="l">
              <a:lnSpc>
                <a:spcPts val="10004"/>
              </a:lnSpc>
            </a:pPr>
            <a:r>
              <a:rPr lang="en-US" sz="7145" b="1">
                <a:solidFill>
                  <a:srgbClr val="000000"/>
                </a:solidFill>
                <a:latin typeface="Canva Sans Bold"/>
                <a:ea typeface="Canva Sans Bold"/>
                <a:cs typeface="Canva Sans Bold"/>
                <a:sym typeface="Canva Sans Bold"/>
              </a:rPr>
              <a:t>NỘI DUNG </a:t>
            </a:r>
          </a:p>
        </p:txBody>
      </p:sp>
      <p:sp>
        <p:nvSpPr>
          <p:cNvPr id="8" name="TextBox 8"/>
          <p:cNvSpPr txBox="1"/>
          <p:nvPr/>
        </p:nvSpPr>
        <p:spPr>
          <a:xfrm>
            <a:off x="5976324" y="1905911"/>
            <a:ext cx="12514026" cy="1461939"/>
          </a:xfrm>
          <a:prstGeom prst="rect">
            <a:avLst/>
          </a:prstGeom>
        </p:spPr>
        <p:txBody>
          <a:bodyPr lIns="0" tIns="0" rIns="0" bIns="0" rtlCol="0" anchor="t">
            <a:spAutoFit/>
          </a:bodyPr>
          <a:lstStyle/>
          <a:p>
            <a:pPr algn="just">
              <a:lnSpc>
                <a:spcPts val="5695"/>
              </a:lnSpc>
            </a:pPr>
            <a:r>
              <a:rPr lang="en-US" sz="3199" b="1" spc="28" dirty="0">
                <a:solidFill>
                  <a:srgbClr val="000000"/>
                </a:solidFill>
                <a:latin typeface="Canva Sans Bold"/>
                <a:ea typeface="Canva Sans Bold"/>
                <a:cs typeface="Canva Sans Bold"/>
                <a:sym typeface="Canva Sans Bold"/>
              </a:rPr>
              <a:t>TỔNG QUAN VỀ ĐỀ TÀI</a:t>
            </a:r>
          </a:p>
          <a:p>
            <a:pPr algn="just">
              <a:lnSpc>
                <a:spcPts val="5695"/>
              </a:lnSpc>
            </a:pPr>
            <a:endParaRPr lang="en-US" sz="3199" b="1" spc="28" dirty="0">
              <a:solidFill>
                <a:srgbClr val="000000"/>
              </a:solidFill>
              <a:latin typeface="Canva Sans Bold"/>
              <a:ea typeface="Canva Sans Bold"/>
              <a:cs typeface="Canva Sans Bold"/>
              <a:sym typeface="Canva Sans Bold"/>
            </a:endParaRPr>
          </a:p>
        </p:txBody>
      </p:sp>
      <p:sp>
        <p:nvSpPr>
          <p:cNvPr id="9" name="TextBox 9"/>
          <p:cNvSpPr txBox="1"/>
          <p:nvPr/>
        </p:nvSpPr>
        <p:spPr>
          <a:xfrm>
            <a:off x="6847330" y="3320705"/>
            <a:ext cx="11559905" cy="1461939"/>
          </a:xfrm>
          <a:prstGeom prst="rect">
            <a:avLst/>
          </a:prstGeom>
        </p:spPr>
        <p:txBody>
          <a:bodyPr lIns="0" tIns="0" rIns="0" bIns="0" rtlCol="0" anchor="t">
            <a:spAutoFit/>
          </a:bodyPr>
          <a:lstStyle/>
          <a:p>
            <a:pPr algn="just">
              <a:lnSpc>
                <a:spcPts val="5695"/>
              </a:lnSpc>
            </a:pPr>
            <a:r>
              <a:rPr lang="en-US" sz="3199" b="1" spc="28" dirty="0">
                <a:solidFill>
                  <a:srgbClr val="000000"/>
                </a:solidFill>
                <a:latin typeface="Canva Sans Bold"/>
                <a:ea typeface="Canva Sans Bold"/>
                <a:cs typeface="Canva Sans Bold"/>
                <a:sym typeface="Canva Sans Bold"/>
              </a:rPr>
              <a:t>CÔNG NGHỆ SỬ DỤNG</a:t>
            </a:r>
          </a:p>
          <a:p>
            <a:pPr marL="0" lvl="0" indent="0" algn="just">
              <a:lnSpc>
                <a:spcPts val="5695"/>
              </a:lnSpc>
              <a:spcBef>
                <a:spcPct val="0"/>
              </a:spcBef>
            </a:pPr>
            <a:endParaRPr lang="en-US" sz="3199" b="1" spc="28" dirty="0">
              <a:solidFill>
                <a:srgbClr val="000000"/>
              </a:solidFill>
              <a:latin typeface="Canva Sans Bold"/>
              <a:ea typeface="Canva Sans Bold"/>
              <a:cs typeface="Canva Sans Bold"/>
              <a:sym typeface="Canva Sans Bold"/>
            </a:endParaRPr>
          </a:p>
        </p:txBody>
      </p:sp>
      <p:sp>
        <p:nvSpPr>
          <p:cNvPr id="10" name="TextBox 10"/>
          <p:cNvSpPr txBox="1"/>
          <p:nvPr/>
        </p:nvSpPr>
        <p:spPr>
          <a:xfrm>
            <a:off x="7526204" y="4848568"/>
            <a:ext cx="9711188" cy="654153"/>
          </a:xfrm>
          <a:prstGeom prst="rect">
            <a:avLst/>
          </a:prstGeom>
        </p:spPr>
        <p:txBody>
          <a:bodyPr lIns="0" tIns="0" rIns="0" bIns="0" rtlCol="0" anchor="t">
            <a:spAutoFit/>
          </a:bodyPr>
          <a:lstStyle/>
          <a:p>
            <a:pPr algn="just">
              <a:lnSpc>
                <a:spcPts val="5695"/>
              </a:lnSpc>
            </a:pPr>
            <a:r>
              <a:rPr lang="en-US" sz="3199" b="1" spc="28" dirty="0">
                <a:solidFill>
                  <a:srgbClr val="000000"/>
                </a:solidFill>
                <a:latin typeface="Canva Sans Bold"/>
                <a:ea typeface="Canva Sans Bold"/>
                <a:cs typeface="Canva Sans Bold"/>
                <a:sym typeface="Canva Sans Bold"/>
              </a:rPr>
              <a:t>PHÂN TÍCH VÀ THIẾT KẾ</a:t>
            </a:r>
          </a:p>
        </p:txBody>
      </p:sp>
      <p:grpSp>
        <p:nvGrpSpPr>
          <p:cNvPr id="11" name="Group 11"/>
          <p:cNvGrpSpPr/>
          <p:nvPr/>
        </p:nvGrpSpPr>
        <p:grpSpPr>
          <a:xfrm>
            <a:off x="4665689" y="1836073"/>
            <a:ext cx="1495784" cy="1011170"/>
            <a:chOff x="0" y="0"/>
            <a:chExt cx="1994379" cy="1348227"/>
          </a:xfrm>
        </p:grpSpPr>
        <p:grpSp>
          <p:nvGrpSpPr>
            <p:cNvPr id="12" name="Group 12"/>
            <p:cNvGrpSpPr/>
            <p:nvPr/>
          </p:nvGrpSpPr>
          <p:grpSpPr>
            <a:xfrm>
              <a:off x="0" y="0"/>
              <a:ext cx="1348227" cy="134822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E">
                  <a:alpha val="94902"/>
                </a:srgbClr>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77051" y="85498"/>
              <a:ext cx="1817328" cy="990600"/>
            </a:xfrm>
            <a:prstGeom prst="rect">
              <a:avLst/>
            </a:prstGeom>
          </p:spPr>
          <p:txBody>
            <a:bodyPr lIns="0" tIns="0" rIns="0" bIns="0" rtlCol="0" anchor="t">
              <a:spAutoFit/>
            </a:bodyPr>
            <a:lstStyle/>
            <a:p>
              <a:pPr algn="l">
                <a:lnSpc>
                  <a:spcPts val="6299"/>
                </a:lnSpc>
              </a:pPr>
              <a:r>
                <a:rPr lang="en-US" sz="4500" b="1" spc="198">
                  <a:solidFill>
                    <a:srgbClr val="000000"/>
                  </a:solidFill>
                  <a:latin typeface="Open Sans Bold"/>
                  <a:ea typeface="Open Sans Bold"/>
                  <a:cs typeface="Open Sans Bold"/>
                  <a:sym typeface="Open Sans Bold"/>
                </a:rPr>
                <a:t>01</a:t>
              </a:r>
            </a:p>
          </p:txBody>
        </p:sp>
      </p:grpSp>
      <p:grpSp>
        <p:nvGrpSpPr>
          <p:cNvPr id="16" name="Group 16"/>
          <p:cNvGrpSpPr/>
          <p:nvPr/>
        </p:nvGrpSpPr>
        <p:grpSpPr>
          <a:xfrm>
            <a:off x="6161473" y="4847808"/>
            <a:ext cx="1816220" cy="1011170"/>
            <a:chOff x="0" y="0"/>
            <a:chExt cx="2421626" cy="1348227"/>
          </a:xfrm>
        </p:grpSpPr>
        <p:grpSp>
          <p:nvGrpSpPr>
            <p:cNvPr id="17" name="Group 17"/>
            <p:cNvGrpSpPr/>
            <p:nvPr/>
          </p:nvGrpSpPr>
          <p:grpSpPr>
            <a:xfrm>
              <a:off x="0" y="0"/>
              <a:ext cx="1348227" cy="134822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E">
                  <a:alpha val="94902"/>
                </a:srgbClr>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323202" y="153413"/>
              <a:ext cx="2098425" cy="990600"/>
            </a:xfrm>
            <a:prstGeom prst="rect">
              <a:avLst/>
            </a:prstGeom>
          </p:spPr>
          <p:txBody>
            <a:bodyPr lIns="0" tIns="0" rIns="0" bIns="0" rtlCol="0" anchor="t">
              <a:spAutoFit/>
            </a:bodyPr>
            <a:lstStyle/>
            <a:p>
              <a:pPr algn="l">
                <a:lnSpc>
                  <a:spcPts val="6299"/>
                </a:lnSpc>
              </a:pPr>
              <a:r>
                <a:rPr lang="en-US" sz="4500" b="1" spc="198">
                  <a:solidFill>
                    <a:srgbClr val="000000"/>
                  </a:solidFill>
                  <a:latin typeface="Open Sans Bold"/>
                  <a:ea typeface="Open Sans Bold"/>
                  <a:cs typeface="Open Sans Bold"/>
                  <a:sym typeface="Open Sans Bold"/>
                </a:rPr>
                <a:t>03</a:t>
              </a:r>
            </a:p>
          </p:txBody>
        </p:sp>
      </p:grpSp>
      <p:sp>
        <p:nvSpPr>
          <p:cNvPr id="21" name="TextBox 21"/>
          <p:cNvSpPr txBox="1"/>
          <p:nvPr/>
        </p:nvSpPr>
        <p:spPr>
          <a:xfrm>
            <a:off x="8241919" y="6275413"/>
            <a:ext cx="9711188" cy="631583"/>
          </a:xfrm>
          <a:prstGeom prst="rect">
            <a:avLst/>
          </a:prstGeom>
        </p:spPr>
        <p:txBody>
          <a:bodyPr lIns="0" tIns="0" rIns="0" bIns="0" rtlCol="0" anchor="t">
            <a:spAutoFit/>
          </a:bodyPr>
          <a:lstStyle/>
          <a:p>
            <a:pPr algn="just">
              <a:lnSpc>
                <a:spcPts val="5517"/>
              </a:lnSpc>
            </a:pPr>
            <a:r>
              <a:rPr lang="en-US" sz="3099" b="1" spc="27" dirty="0">
                <a:solidFill>
                  <a:srgbClr val="000000"/>
                </a:solidFill>
                <a:latin typeface="Canva Sans Bold"/>
                <a:ea typeface="Canva Sans Bold"/>
                <a:cs typeface="Canva Sans Bold"/>
                <a:sym typeface="Canva Sans Bold"/>
              </a:rPr>
              <a:t>QUY TRÌNH MUA HÀNG</a:t>
            </a:r>
          </a:p>
        </p:txBody>
      </p:sp>
      <p:sp>
        <p:nvSpPr>
          <p:cNvPr id="22" name="TextBox 22"/>
          <p:cNvSpPr txBox="1"/>
          <p:nvPr/>
        </p:nvSpPr>
        <p:spPr>
          <a:xfrm>
            <a:off x="9504872" y="9329128"/>
            <a:ext cx="9711188" cy="654153"/>
          </a:xfrm>
          <a:prstGeom prst="rect">
            <a:avLst/>
          </a:prstGeom>
        </p:spPr>
        <p:txBody>
          <a:bodyPr lIns="0" tIns="0" rIns="0" bIns="0" rtlCol="0" anchor="t">
            <a:spAutoFit/>
          </a:bodyPr>
          <a:lstStyle/>
          <a:p>
            <a:pPr algn="just">
              <a:lnSpc>
                <a:spcPts val="5695"/>
              </a:lnSpc>
            </a:pPr>
            <a:r>
              <a:rPr lang="en-US" sz="3199" b="1" spc="28" dirty="0">
                <a:solidFill>
                  <a:srgbClr val="000000"/>
                </a:solidFill>
                <a:latin typeface="Canva Sans Bold"/>
                <a:ea typeface="Canva Sans Bold"/>
                <a:cs typeface="Canva Sans Bold"/>
                <a:sym typeface="Canva Sans Bold"/>
              </a:rPr>
              <a:t>DEMO SẢN PHẨM</a:t>
            </a:r>
          </a:p>
        </p:txBody>
      </p:sp>
      <p:grpSp>
        <p:nvGrpSpPr>
          <p:cNvPr id="23" name="Group 23"/>
          <p:cNvGrpSpPr/>
          <p:nvPr/>
        </p:nvGrpSpPr>
        <p:grpSpPr>
          <a:xfrm>
            <a:off x="7472108" y="7741606"/>
            <a:ext cx="1701904" cy="1011170"/>
            <a:chOff x="0" y="0"/>
            <a:chExt cx="2269206" cy="1348227"/>
          </a:xfrm>
        </p:grpSpPr>
        <p:grpSp>
          <p:nvGrpSpPr>
            <p:cNvPr id="24" name="Group 24"/>
            <p:cNvGrpSpPr/>
            <p:nvPr/>
          </p:nvGrpSpPr>
          <p:grpSpPr>
            <a:xfrm>
              <a:off x="0" y="0"/>
              <a:ext cx="1348227" cy="134822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E">
                  <a:alpha val="94902"/>
                </a:srgbClr>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141376" y="143540"/>
              <a:ext cx="2127830" cy="990600"/>
            </a:xfrm>
            <a:prstGeom prst="rect">
              <a:avLst/>
            </a:prstGeom>
          </p:spPr>
          <p:txBody>
            <a:bodyPr lIns="0" tIns="0" rIns="0" bIns="0" rtlCol="0" anchor="t">
              <a:spAutoFit/>
            </a:bodyPr>
            <a:lstStyle/>
            <a:p>
              <a:pPr algn="l">
                <a:lnSpc>
                  <a:spcPts val="6299"/>
                </a:lnSpc>
              </a:pPr>
              <a:r>
                <a:rPr lang="en-US" sz="4500" b="1" spc="198">
                  <a:solidFill>
                    <a:srgbClr val="000000"/>
                  </a:solidFill>
                  <a:latin typeface="Open Sans Bold"/>
                  <a:ea typeface="Open Sans Bold"/>
                  <a:cs typeface="Open Sans Bold"/>
                  <a:sym typeface="Open Sans Bold"/>
                </a:rPr>
                <a:t>05</a:t>
              </a:r>
            </a:p>
          </p:txBody>
        </p:sp>
      </p:grpSp>
      <p:grpSp>
        <p:nvGrpSpPr>
          <p:cNvPr id="28" name="Group 28"/>
          <p:cNvGrpSpPr/>
          <p:nvPr/>
        </p:nvGrpSpPr>
        <p:grpSpPr>
          <a:xfrm>
            <a:off x="6816930" y="6239978"/>
            <a:ext cx="1851498" cy="1011170"/>
            <a:chOff x="0" y="0"/>
            <a:chExt cx="2468664" cy="1348227"/>
          </a:xfrm>
        </p:grpSpPr>
        <p:grpSp>
          <p:nvGrpSpPr>
            <p:cNvPr id="29" name="Group 29"/>
            <p:cNvGrpSpPr/>
            <p:nvPr/>
          </p:nvGrpSpPr>
          <p:grpSpPr>
            <a:xfrm>
              <a:off x="0" y="0"/>
              <a:ext cx="1348227" cy="134822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E">
                  <a:alpha val="94902"/>
                </a:srgbClr>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240782" y="125028"/>
              <a:ext cx="2227882" cy="990600"/>
            </a:xfrm>
            <a:prstGeom prst="rect">
              <a:avLst/>
            </a:prstGeom>
          </p:spPr>
          <p:txBody>
            <a:bodyPr lIns="0" tIns="0" rIns="0" bIns="0" rtlCol="0" anchor="t">
              <a:spAutoFit/>
            </a:bodyPr>
            <a:lstStyle/>
            <a:p>
              <a:pPr algn="l">
                <a:lnSpc>
                  <a:spcPts val="6299"/>
                </a:lnSpc>
              </a:pPr>
              <a:r>
                <a:rPr lang="en-US" sz="4500" b="1" spc="198">
                  <a:solidFill>
                    <a:srgbClr val="000000"/>
                  </a:solidFill>
                  <a:latin typeface="Open Sans Bold"/>
                  <a:ea typeface="Open Sans Bold"/>
                  <a:cs typeface="Open Sans Bold"/>
                  <a:sym typeface="Open Sans Bold"/>
                </a:rPr>
                <a:t>04</a:t>
              </a:r>
            </a:p>
          </p:txBody>
        </p:sp>
      </p:grpSp>
      <p:grpSp>
        <p:nvGrpSpPr>
          <p:cNvPr id="33" name="Group 33"/>
          <p:cNvGrpSpPr/>
          <p:nvPr/>
        </p:nvGrpSpPr>
        <p:grpSpPr>
          <a:xfrm>
            <a:off x="5470739" y="3341941"/>
            <a:ext cx="1346190" cy="1011170"/>
            <a:chOff x="0" y="0"/>
            <a:chExt cx="1794921" cy="1348227"/>
          </a:xfrm>
        </p:grpSpPr>
        <p:grpSp>
          <p:nvGrpSpPr>
            <p:cNvPr id="34" name="Group 34"/>
            <p:cNvGrpSpPr/>
            <p:nvPr/>
          </p:nvGrpSpPr>
          <p:grpSpPr>
            <a:xfrm>
              <a:off x="0" y="0"/>
              <a:ext cx="1348227" cy="1348227"/>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E">
                  <a:alpha val="94902"/>
                </a:srgbClr>
              </a:solidFill>
            </p:spPr>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245615" y="124086"/>
              <a:ext cx="1549306" cy="990600"/>
            </a:xfrm>
            <a:prstGeom prst="rect">
              <a:avLst/>
            </a:prstGeom>
          </p:spPr>
          <p:txBody>
            <a:bodyPr lIns="0" tIns="0" rIns="0" bIns="0" rtlCol="0" anchor="t">
              <a:spAutoFit/>
            </a:bodyPr>
            <a:lstStyle/>
            <a:p>
              <a:pPr algn="l">
                <a:lnSpc>
                  <a:spcPts val="6299"/>
                </a:lnSpc>
              </a:pPr>
              <a:r>
                <a:rPr lang="en-US" sz="4500" b="1" spc="198">
                  <a:solidFill>
                    <a:srgbClr val="000000"/>
                  </a:solidFill>
                  <a:latin typeface="Open Sans Bold"/>
                  <a:ea typeface="Open Sans Bold"/>
                  <a:cs typeface="Open Sans Bold"/>
                  <a:sym typeface="Open Sans Bold"/>
                </a:rPr>
                <a:t>02</a:t>
              </a:r>
            </a:p>
          </p:txBody>
        </p:sp>
      </p:grpSp>
      <p:grpSp>
        <p:nvGrpSpPr>
          <p:cNvPr id="38" name="Group 38"/>
          <p:cNvGrpSpPr/>
          <p:nvPr/>
        </p:nvGrpSpPr>
        <p:grpSpPr>
          <a:xfrm>
            <a:off x="8162842" y="9247474"/>
            <a:ext cx="1538136" cy="1011170"/>
            <a:chOff x="0" y="0"/>
            <a:chExt cx="2050848" cy="1348227"/>
          </a:xfrm>
        </p:grpSpPr>
        <p:grpSp>
          <p:nvGrpSpPr>
            <p:cNvPr id="39" name="Group 39"/>
            <p:cNvGrpSpPr/>
            <p:nvPr/>
          </p:nvGrpSpPr>
          <p:grpSpPr>
            <a:xfrm>
              <a:off x="0" y="0"/>
              <a:ext cx="1348227" cy="1348227"/>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E">
                  <a:alpha val="94902"/>
                </a:srgbClr>
              </a:solidFill>
            </p:spPr>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2" name="TextBox 42"/>
            <p:cNvSpPr txBox="1"/>
            <p:nvPr/>
          </p:nvSpPr>
          <p:spPr>
            <a:xfrm>
              <a:off x="197261" y="123079"/>
              <a:ext cx="1853587" cy="990600"/>
            </a:xfrm>
            <a:prstGeom prst="rect">
              <a:avLst/>
            </a:prstGeom>
          </p:spPr>
          <p:txBody>
            <a:bodyPr lIns="0" tIns="0" rIns="0" bIns="0" rtlCol="0" anchor="t">
              <a:spAutoFit/>
            </a:bodyPr>
            <a:lstStyle/>
            <a:p>
              <a:pPr algn="l">
                <a:lnSpc>
                  <a:spcPts val="6299"/>
                </a:lnSpc>
              </a:pPr>
              <a:r>
                <a:rPr lang="en-US" sz="4500" b="1" spc="198">
                  <a:solidFill>
                    <a:srgbClr val="000000"/>
                  </a:solidFill>
                  <a:latin typeface="Open Sans Bold"/>
                  <a:ea typeface="Open Sans Bold"/>
                  <a:cs typeface="Open Sans Bold"/>
                  <a:sym typeface="Open Sans Bold"/>
                </a:rPr>
                <a:t>06</a:t>
              </a:r>
            </a:p>
          </p:txBody>
        </p:sp>
      </p:grpSp>
      <p:sp>
        <p:nvSpPr>
          <p:cNvPr id="43" name="TextBox 43"/>
          <p:cNvSpPr txBox="1"/>
          <p:nvPr/>
        </p:nvSpPr>
        <p:spPr>
          <a:xfrm>
            <a:off x="8779162" y="7824242"/>
            <a:ext cx="9711188" cy="1364488"/>
          </a:xfrm>
          <a:prstGeom prst="rect">
            <a:avLst/>
          </a:prstGeom>
        </p:spPr>
        <p:txBody>
          <a:bodyPr lIns="0" tIns="0" rIns="0" bIns="0" rtlCol="0" anchor="t">
            <a:spAutoFit/>
          </a:bodyPr>
          <a:lstStyle/>
          <a:p>
            <a:pPr algn="just">
              <a:lnSpc>
                <a:spcPts val="5695"/>
              </a:lnSpc>
            </a:pPr>
            <a:r>
              <a:rPr lang="en-US" sz="3199" b="1" spc="28">
                <a:solidFill>
                  <a:srgbClr val="000000"/>
                </a:solidFill>
                <a:latin typeface="Canva Sans Bold"/>
                <a:ea typeface="Canva Sans Bold"/>
                <a:cs typeface="Canva Sans Bold"/>
                <a:sym typeface="Canva Sans Bold"/>
              </a:rPr>
              <a:t>KẾT QUẢ ĐẠT ĐƯỢC</a:t>
            </a:r>
          </a:p>
          <a:p>
            <a:pPr marL="0" lvl="0" indent="0" algn="just">
              <a:lnSpc>
                <a:spcPts val="5695"/>
              </a:lnSpc>
              <a:spcBef>
                <a:spcPct val="0"/>
              </a:spcBef>
            </a:pPr>
            <a:endParaRPr lang="en-US" sz="3199" b="1" spc="28">
              <a:solidFill>
                <a:srgbClr val="000000"/>
              </a:solidFill>
              <a:latin typeface="Canva Sans Bold"/>
              <a:ea typeface="Canva Sans Bold"/>
              <a:cs typeface="Canva Sans Bold"/>
              <a:sym typeface="Canva Sans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grpSp>
        <p:nvGrpSpPr>
          <p:cNvPr id="2" name="Group 2"/>
          <p:cNvGrpSpPr/>
          <p:nvPr/>
        </p:nvGrpSpPr>
        <p:grpSpPr>
          <a:xfrm>
            <a:off x="3987295" y="1028700"/>
            <a:ext cx="10313411" cy="9651592"/>
            <a:chOff x="0" y="0"/>
            <a:chExt cx="2716289" cy="2541983"/>
          </a:xfrm>
        </p:grpSpPr>
        <p:sp>
          <p:nvSpPr>
            <p:cNvPr id="3" name="Freeform 3"/>
            <p:cNvSpPr/>
            <p:nvPr/>
          </p:nvSpPr>
          <p:spPr>
            <a:xfrm>
              <a:off x="0" y="0"/>
              <a:ext cx="2716289" cy="2541983"/>
            </a:xfrm>
            <a:custGeom>
              <a:avLst/>
              <a:gdLst/>
              <a:ahLst/>
              <a:cxnLst/>
              <a:rect l="l" t="t" r="r" b="b"/>
              <a:pathLst>
                <a:path w="2716289" h="2541983">
                  <a:moveTo>
                    <a:pt x="38284" y="0"/>
                  </a:moveTo>
                  <a:lnTo>
                    <a:pt x="2678005" y="0"/>
                  </a:lnTo>
                  <a:cubicBezTo>
                    <a:pt x="2699149" y="0"/>
                    <a:pt x="2716289" y="17140"/>
                    <a:pt x="2716289" y="38284"/>
                  </a:cubicBezTo>
                  <a:lnTo>
                    <a:pt x="2716289" y="2503699"/>
                  </a:lnTo>
                  <a:cubicBezTo>
                    <a:pt x="2716289" y="2524843"/>
                    <a:pt x="2699149" y="2541983"/>
                    <a:pt x="2678005" y="2541983"/>
                  </a:cubicBezTo>
                  <a:lnTo>
                    <a:pt x="38284" y="2541983"/>
                  </a:lnTo>
                  <a:cubicBezTo>
                    <a:pt x="17140" y="2541983"/>
                    <a:pt x="0" y="2524843"/>
                    <a:pt x="0" y="2503699"/>
                  </a:cubicBezTo>
                  <a:lnTo>
                    <a:pt x="0" y="38284"/>
                  </a:lnTo>
                  <a:cubicBezTo>
                    <a:pt x="0" y="17140"/>
                    <a:pt x="17140" y="0"/>
                    <a:pt x="38284" y="0"/>
                  </a:cubicBezTo>
                  <a:close/>
                </a:path>
              </a:pathLst>
            </a:custGeom>
            <a:solidFill>
              <a:srgbClr val="FFFBF7"/>
            </a:solidFill>
            <a:ln w="38100" cap="rnd">
              <a:solidFill>
                <a:srgbClr val="FFE0C1"/>
              </a:solidFill>
              <a:prstDash val="solid"/>
              <a:round/>
            </a:ln>
          </p:spPr>
        </p:sp>
        <p:sp>
          <p:nvSpPr>
            <p:cNvPr id="4" name="TextBox 4"/>
            <p:cNvSpPr txBox="1"/>
            <p:nvPr/>
          </p:nvSpPr>
          <p:spPr>
            <a:xfrm>
              <a:off x="0" y="-28575"/>
              <a:ext cx="2716289" cy="2570558"/>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8448341" y="1453201"/>
            <a:ext cx="1391319" cy="0"/>
          </a:xfrm>
          <a:prstGeom prst="line">
            <a:avLst/>
          </a:prstGeom>
          <a:ln w="95250" cap="flat">
            <a:solidFill>
              <a:srgbClr val="593B1C"/>
            </a:solidFill>
            <a:prstDash val="solid"/>
            <a:headEnd type="none" w="sm" len="sm"/>
            <a:tailEnd type="none" w="sm" len="sm"/>
          </a:ln>
        </p:spPr>
      </p:sp>
      <p:sp>
        <p:nvSpPr>
          <p:cNvPr id="6" name="TextBox 6"/>
          <p:cNvSpPr txBox="1"/>
          <p:nvPr/>
        </p:nvSpPr>
        <p:spPr>
          <a:xfrm>
            <a:off x="5389200" y="4684283"/>
            <a:ext cx="7509601" cy="1012026"/>
          </a:xfrm>
          <a:prstGeom prst="rect">
            <a:avLst/>
          </a:prstGeom>
        </p:spPr>
        <p:txBody>
          <a:bodyPr lIns="0" tIns="0" rIns="0" bIns="0" rtlCol="0" anchor="t">
            <a:spAutoFit/>
          </a:bodyPr>
          <a:lstStyle/>
          <a:p>
            <a:pPr marL="0" lvl="0" indent="0" algn="ctr">
              <a:lnSpc>
                <a:spcPts val="7593"/>
              </a:lnSpc>
              <a:spcBef>
                <a:spcPct val="0"/>
              </a:spcBef>
            </a:pPr>
            <a:r>
              <a:rPr lang="en-US" sz="7593" dirty="0">
                <a:solidFill>
                  <a:srgbClr val="334A80"/>
                </a:solidFill>
                <a:latin typeface="Anton"/>
                <a:ea typeface="Anton"/>
                <a:cs typeface="Anton"/>
                <a:sym typeface="Anton"/>
              </a:rPr>
              <a:t>DEMO SẢN PHẨM</a:t>
            </a:r>
          </a:p>
        </p:txBody>
      </p:sp>
      <p:sp>
        <p:nvSpPr>
          <p:cNvPr id="7" name="Freeform 7"/>
          <p:cNvSpPr/>
          <p:nvPr/>
        </p:nvSpPr>
        <p:spPr>
          <a:xfrm rot="830817">
            <a:off x="2649423" y="7443032"/>
            <a:ext cx="1476953" cy="1305089"/>
          </a:xfrm>
          <a:custGeom>
            <a:avLst/>
            <a:gdLst/>
            <a:ahLst/>
            <a:cxnLst/>
            <a:rect l="l" t="t" r="r" b="b"/>
            <a:pathLst>
              <a:path w="1476953" h="1305089">
                <a:moveTo>
                  <a:pt x="0" y="0"/>
                </a:moveTo>
                <a:lnTo>
                  <a:pt x="1476953" y="0"/>
                </a:lnTo>
                <a:lnTo>
                  <a:pt x="1476953" y="1305089"/>
                </a:lnTo>
                <a:lnTo>
                  <a:pt x="0" y="1305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946642">
            <a:off x="2430361" y="5070141"/>
            <a:ext cx="1915078" cy="1692232"/>
          </a:xfrm>
          <a:custGeom>
            <a:avLst/>
            <a:gdLst/>
            <a:ahLst/>
            <a:cxnLst/>
            <a:rect l="l" t="t" r="r" b="b"/>
            <a:pathLst>
              <a:path w="1915078" h="1692232">
                <a:moveTo>
                  <a:pt x="0" y="0"/>
                </a:moveTo>
                <a:lnTo>
                  <a:pt x="1915078" y="0"/>
                </a:lnTo>
                <a:lnTo>
                  <a:pt x="1915078" y="1692232"/>
                </a:lnTo>
                <a:lnTo>
                  <a:pt x="0" y="1692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4966720" y="3032097"/>
            <a:ext cx="8354561" cy="5328422"/>
            <a:chOff x="0" y="0"/>
            <a:chExt cx="11139414" cy="7104563"/>
          </a:xfrm>
        </p:grpSpPr>
        <p:sp>
          <p:nvSpPr>
            <p:cNvPr id="10" name="AutoShape 10"/>
            <p:cNvSpPr/>
            <p:nvPr/>
          </p:nvSpPr>
          <p:spPr>
            <a:xfrm flipV="1">
              <a:off x="0" y="12700"/>
              <a:ext cx="11139414" cy="0"/>
            </a:xfrm>
            <a:prstGeom prst="line">
              <a:avLst/>
            </a:prstGeom>
            <a:ln w="25400" cap="flat">
              <a:solidFill>
                <a:srgbClr val="334A80"/>
              </a:solidFill>
              <a:prstDash val="solid"/>
              <a:headEnd type="none" w="sm" len="sm"/>
              <a:tailEnd type="none" w="sm" len="sm"/>
            </a:ln>
          </p:spPr>
        </p:sp>
        <p:sp>
          <p:nvSpPr>
            <p:cNvPr id="11" name="AutoShape 11"/>
            <p:cNvSpPr/>
            <p:nvPr/>
          </p:nvSpPr>
          <p:spPr>
            <a:xfrm flipV="1">
              <a:off x="0" y="1782491"/>
              <a:ext cx="11139414" cy="0"/>
            </a:xfrm>
            <a:prstGeom prst="line">
              <a:avLst/>
            </a:prstGeom>
            <a:ln w="25400" cap="flat">
              <a:solidFill>
                <a:srgbClr val="334A80"/>
              </a:solidFill>
              <a:prstDash val="solid"/>
              <a:headEnd type="none" w="sm" len="sm"/>
              <a:tailEnd type="none" w="sm" len="sm"/>
            </a:ln>
          </p:spPr>
        </p:sp>
        <p:sp>
          <p:nvSpPr>
            <p:cNvPr id="12" name="AutoShape 12"/>
            <p:cNvSpPr/>
            <p:nvPr/>
          </p:nvSpPr>
          <p:spPr>
            <a:xfrm flipV="1">
              <a:off x="0" y="3552281"/>
              <a:ext cx="11139414" cy="0"/>
            </a:xfrm>
            <a:prstGeom prst="line">
              <a:avLst/>
            </a:prstGeom>
            <a:ln w="25400" cap="flat">
              <a:solidFill>
                <a:srgbClr val="334A80"/>
              </a:solidFill>
              <a:prstDash val="solid"/>
              <a:headEnd type="none" w="sm" len="sm"/>
              <a:tailEnd type="none" w="sm" len="sm"/>
            </a:ln>
          </p:spPr>
        </p:sp>
        <p:sp>
          <p:nvSpPr>
            <p:cNvPr id="13" name="AutoShape 13"/>
            <p:cNvSpPr/>
            <p:nvPr/>
          </p:nvSpPr>
          <p:spPr>
            <a:xfrm flipV="1">
              <a:off x="0" y="5322072"/>
              <a:ext cx="11139414" cy="0"/>
            </a:xfrm>
            <a:prstGeom prst="line">
              <a:avLst/>
            </a:prstGeom>
            <a:ln w="25400" cap="flat">
              <a:solidFill>
                <a:srgbClr val="334A80"/>
              </a:solidFill>
              <a:prstDash val="solid"/>
              <a:headEnd type="none" w="sm" len="sm"/>
              <a:tailEnd type="none" w="sm" len="sm"/>
            </a:ln>
          </p:spPr>
        </p:sp>
        <p:sp>
          <p:nvSpPr>
            <p:cNvPr id="14" name="AutoShape 14"/>
            <p:cNvSpPr/>
            <p:nvPr/>
          </p:nvSpPr>
          <p:spPr>
            <a:xfrm flipV="1">
              <a:off x="0" y="7091863"/>
              <a:ext cx="11139414" cy="0"/>
            </a:xfrm>
            <a:prstGeom prst="line">
              <a:avLst/>
            </a:prstGeom>
            <a:ln w="25400" cap="flat">
              <a:solidFill>
                <a:srgbClr val="334A80"/>
              </a:solidFill>
              <a:prstDash val="solid"/>
              <a:headEnd type="none" w="sm" len="sm"/>
              <a:tailEnd type="none" w="sm" len="sm"/>
            </a:ln>
          </p:spPr>
        </p:sp>
      </p:grpSp>
      <p:sp>
        <p:nvSpPr>
          <p:cNvPr id="15" name="Freeform 15"/>
          <p:cNvSpPr/>
          <p:nvPr/>
        </p:nvSpPr>
        <p:spPr>
          <a:xfrm>
            <a:off x="11981759" y="5143500"/>
            <a:ext cx="4848127" cy="5021797"/>
          </a:xfrm>
          <a:custGeom>
            <a:avLst/>
            <a:gdLst/>
            <a:ahLst/>
            <a:cxnLst/>
            <a:rect l="l" t="t" r="r" b="b"/>
            <a:pathLst>
              <a:path w="4848127" h="5021797">
                <a:moveTo>
                  <a:pt x="0" y="0"/>
                </a:moveTo>
                <a:lnTo>
                  <a:pt x="4848127" y="0"/>
                </a:lnTo>
                <a:lnTo>
                  <a:pt x="4848127" y="5021797"/>
                </a:lnTo>
                <a:lnTo>
                  <a:pt x="0" y="5021797"/>
                </a:lnTo>
                <a:lnTo>
                  <a:pt x="0" y="0"/>
                </a:lnTo>
                <a:close/>
              </a:path>
            </a:pathLst>
          </a:custGeom>
          <a:blipFill>
            <a:blip r:embed="rId6"/>
            <a:stretch>
              <a:fillRect/>
            </a:stretch>
          </a:blipFill>
        </p:spPr>
      </p:sp>
      <p:sp>
        <p:nvSpPr>
          <p:cNvPr id="16" name="Rectangle 15"/>
          <p:cNvSpPr/>
          <p:nvPr/>
        </p:nvSpPr>
        <p:spPr>
          <a:xfrm>
            <a:off x="8427218" y="1310161"/>
            <a:ext cx="1399742" cy="3175678"/>
          </a:xfrm>
          <a:prstGeom prst="rect">
            <a:avLst/>
          </a:prstGeom>
        </p:spPr>
        <p:txBody>
          <a:bodyPr wrap="none">
            <a:spAutoFit/>
          </a:bodyPr>
          <a:lstStyle/>
          <a:p>
            <a:pPr algn="r">
              <a:lnSpc>
                <a:spcPts val="28710"/>
              </a:lnSpc>
            </a:pPr>
            <a:r>
              <a:rPr lang="en-US" sz="9600" dirty="0">
                <a:solidFill>
                  <a:schemeClr val="tx2"/>
                </a:solidFill>
                <a:latin typeface="Anton"/>
                <a:ea typeface="Anton"/>
                <a:cs typeface="Anton"/>
                <a:sym typeface="Anton"/>
              </a:rPr>
              <a:t>06</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27839" y="9258300"/>
            <a:ext cx="22035035" cy="3565748"/>
            <a:chOff x="0" y="0"/>
            <a:chExt cx="5803466" cy="939127"/>
          </a:xfrm>
        </p:grpSpPr>
        <p:sp>
          <p:nvSpPr>
            <p:cNvPr id="3" name="Freeform 3"/>
            <p:cNvSpPr/>
            <p:nvPr/>
          </p:nvSpPr>
          <p:spPr>
            <a:xfrm>
              <a:off x="0" y="0"/>
              <a:ext cx="5803466" cy="939127"/>
            </a:xfrm>
            <a:custGeom>
              <a:avLst/>
              <a:gdLst/>
              <a:ahLst/>
              <a:cxnLst/>
              <a:rect l="l" t="t" r="r" b="b"/>
              <a:pathLst>
                <a:path w="5803466" h="939127">
                  <a:moveTo>
                    <a:pt x="0" y="0"/>
                  </a:moveTo>
                  <a:lnTo>
                    <a:pt x="5803466" y="0"/>
                  </a:lnTo>
                  <a:lnTo>
                    <a:pt x="5803466" y="939127"/>
                  </a:lnTo>
                  <a:lnTo>
                    <a:pt x="0" y="939127"/>
                  </a:lnTo>
                  <a:close/>
                </a:path>
              </a:pathLst>
            </a:custGeom>
            <a:solidFill>
              <a:srgbClr val="3C4F75"/>
            </a:solidFill>
          </p:spPr>
        </p:sp>
        <p:sp>
          <p:nvSpPr>
            <p:cNvPr id="4" name="TextBox 4"/>
            <p:cNvSpPr txBox="1"/>
            <p:nvPr/>
          </p:nvSpPr>
          <p:spPr>
            <a:xfrm>
              <a:off x="0" y="-47625"/>
              <a:ext cx="5803466" cy="986752"/>
            </a:xfrm>
            <a:prstGeom prst="rect">
              <a:avLst/>
            </a:prstGeom>
          </p:spPr>
          <p:txBody>
            <a:bodyPr lIns="50800" tIns="50800" rIns="50800" bIns="50800" rtlCol="0" anchor="ctr"/>
            <a:lstStyle/>
            <a:p>
              <a:pPr algn="ctr">
                <a:lnSpc>
                  <a:spcPts val="2940"/>
                </a:lnSpc>
              </a:pPr>
              <a:endParaRPr/>
            </a:p>
          </p:txBody>
        </p:sp>
      </p:grpSp>
      <p:sp>
        <p:nvSpPr>
          <p:cNvPr id="5" name="Freeform 5"/>
          <p:cNvSpPr/>
          <p:nvPr/>
        </p:nvSpPr>
        <p:spPr>
          <a:xfrm>
            <a:off x="11109490" y="2383512"/>
            <a:ext cx="6149810" cy="6874788"/>
          </a:xfrm>
          <a:custGeom>
            <a:avLst/>
            <a:gdLst/>
            <a:ahLst/>
            <a:cxnLst/>
            <a:rect l="l" t="t" r="r" b="b"/>
            <a:pathLst>
              <a:path w="6149810" h="6874788">
                <a:moveTo>
                  <a:pt x="0" y="0"/>
                </a:moveTo>
                <a:lnTo>
                  <a:pt x="6149810" y="0"/>
                </a:lnTo>
                <a:lnTo>
                  <a:pt x="6149810" y="6874788"/>
                </a:lnTo>
                <a:lnTo>
                  <a:pt x="0" y="6874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624149" y="3328531"/>
            <a:ext cx="10258286" cy="5165724"/>
          </a:xfrm>
          <a:prstGeom prst="rect">
            <a:avLst/>
          </a:prstGeom>
        </p:spPr>
        <p:txBody>
          <a:bodyPr lIns="0" tIns="0" rIns="0" bIns="0" rtlCol="0" anchor="t">
            <a:spAutoFit/>
          </a:bodyPr>
          <a:lstStyle/>
          <a:p>
            <a:pPr algn="l">
              <a:lnSpc>
                <a:spcPts val="10099"/>
              </a:lnSpc>
            </a:pPr>
            <a:r>
              <a:rPr lang="en-US" sz="9999" b="1" spc="-269">
                <a:solidFill>
                  <a:srgbClr val="0C1D4B"/>
                </a:solidFill>
                <a:latin typeface="Canva Sans Bold"/>
                <a:ea typeface="Canva Sans Bold"/>
                <a:cs typeface="Canva Sans Bold"/>
                <a:sym typeface="Canva Sans Bold"/>
              </a:rPr>
              <a:t>EM XIN </a:t>
            </a:r>
          </a:p>
          <a:p>
            <a:pPr algn="l">
              <a:lnSpc>
                <a:spcPts val="10099"/>
              </a:lnSpc>
            </a:pPr>
            <a:r>
              <a:rPr lang="en-US" sz="9999" b="1" spc="-269">
                <a:solidFill>
                  <a:srgbClr val="0C1D4B"/>
                </a:solidFill>
                <a:latin typeface="Canva Sans Bold"/>
                <a:ea typeface="Canva Sans Bold"/>
                <a:cs typeface="Canva Sans Bold"/>
                <a:sym typeface="Canva Sans Bold"/>
              </a:rPr>
              <a:t>CHÂN THÀNH CẢM ƠN ! </a:t>
            </a:r>
          </a:p>
          <a:p>
            <a:pPr algn="l">
              <a:lnSpc>
                <a:spcPts val="10099"/>
              </a:lnSpc>
            </a:pPr>
            <a:endParaRPr lang="en-US" sz="9999" b="1" spc="-269">
              <a:solidFill>
                <a:srgbClr val="0C1D4B"/>
              </a:solidFill>
              <a:latin typeface="Canva Sans Bold"/>
              <a:ea typeface="Canva Sans Bold"/>
              <a:cs typeface="Canva Sans Bold"/>
              <a:sym typeface="Canva Sans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C1D4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EFE"/>
            </a:solidFill>
          </p:spPr>
        </p:sp>
        <p:sp>
          <p:nvSpPr>
            <p:cNvPr id="4" name="TextBox 4"/>
            <p:cNvSpPr txBox="1"/>
            <p:nvPr/>
          </p:nvSpPr>
          <p:spPr>
            <a:xfrm>
              <a:off x="0" y="38100"/>
              <a:ext cx="4274726" cy="2129367"/>
            </a:xfrm>
            <a:prstGeom prst="rect">
              <a:avLst/>
            </a:prstGeom>
          </p:spPr>
          <p:txBody>
            <a:bodyPr lIns="50800" tIns="50800" rIns="50800" bIns="50800" rtlCol="0" anchor="ctr"/>
            <a:lstStyle/>
            <a:p>
              <a:pPr algn="ctr">
                <a:lnSpc>
                  <a:spcPts val="2266"/>
                </a:lnSpc>
              </a:pPr>
              <a:endParaRPr/>
            </a:p>
          </p:txBody>
        </p:sp>
      </p:grpSp>
      <p:pic>
        <p:nvPicPr>
          <p:cNvPr id="5" name="Picture 5"/>
          <p:cNvPicPr>
            <a:picLocks noChangeAspect="1"/>
          </p:cNvPicPr>
          <p:nvPr/>
        </p:nvPicPr>
        <p:blipFill>
          <a:blip r:embed="rId2"/>
          <a:srcRect/>
          <a:stretch>
            <a:fillRect/>
          </a:stretch>
        </p:blipFill>
        <p:spPr>
          <a:xfrm>
            <a:off x="12082740" y="1219170"/>
            <a:ext cx="4724117" cy="5776640"/>
          </a:xfrm>
          <a:prstGeom prst="rect">
            <a:avLst/>
          </a:prstGeom>
        </p:spPr>
      </p:pic>
      <p:sp>
        <p:nvSpPr>
          <p:cNvPr id="6" name="TextBox 6"/>
          <p:cNvSpPr txBox="1"/>
          <p:nvPr/>
        </p:nvSpPr>
        <p:spPr>
          <a:xfrm>
            <a:off x="1390801" y="2267243"/>
            <a:ext cx="3847435" cy="3680495"/>
          </a:xfrm>
          <a:prstGeom prst="rect">
            <a:avLst/>
          </a:prstGeom>
        </p:spPr>
        <p:txBody>
          <a:bodyPr lIns="0" tIns="0" rIns="0" bIns="0" rtlCol="0" anchor="t">
            <a:spAutoFit/>
          </a:bodyPr>
          <a:lstStyle/>
          <a:p>
            <a:pPr algn="r">
              <a:lnSpc>
                <a:spcPts val="28710"/>
              </a:lnSpc>
            </a:pPr>
            <a:r>
              <a:rPr lang="en-US" sz="23925" dirty="0">
                <a:solidFill>
                  <a:srgbClr val="231C28"/>
                </a:solidFill>
                <a:latin typeface="Anton"/>
                <a:ea typeface="Anton"/>
                <a:cs typeface="Anton"/>
                <a:sym typeface="Anton"/>
              </a:rPr>
              <a:t>01</a:t>
            </a:r>
          </a:p>
        </p:txBody>
      </p:sp>
      <p:sp>
        <p:nvSpPr>
          <p:cNvPr id="7" name="TextBox 7"/>
          <p:cNvSpPr txBox="1"/>
          <p:nvPr/>
        </p:nvSpPr>
        <p:spPr>
          <a:xfrm>
            <a:off x="2210992" y="5727492"/>
            <a:ext cx="9371408" cy="1679947"/>
          </a:xfrm>
          <a:prstGeom prst="rect">
            <a:avLst/>
          </a:prstGeom>
        </p:spPr>
        <p:txBody>
          <a:bodyPr wrap="square" lIns="0" tIns="0" rIns="0" bIns="0" rtlCol="0" anchor="t">
            <a:spAutoFit/>
          </a:bodyPr>
          <a:lstStyle/>
          <a:p>
            <a:pPr algn="r">
              <a:lnSpc>
                <a:spcPts val="13093"/>
              </a:lnSpc>
              <a:spcBef>
                <a:spcPct val="0"/>
              </a:spcBef>
            </a:pPr>
            <a:r>
              <a:rPr lang="en-US" sz="9352" dirty="0">
                <a:solidFill>
                  <a:srgbClr val="231C28"/>
                </a:solidFill>
                <a:latin typeface="Anton"/>
                <a:ea typeface="Anton"/>
                <a:cs typeface="Anton"/>
                <a:sym typeface="Anton"/>
              </a:rPr>
              <a:t>TỔNG QIUAN VỀ ĐỀ TÀI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96865" y="1195711"/>
            <a:ext cx="13563681" cy="8855293"/>
            <a:chOff x="-12852" y="-38100"/>
            <a:chExt cx="4641282" cy="3030145"/>
          </a:xfrm>
        </p:grpSpPr>
        <p:sp>
          <p:nvSpPr>
            <p:cNvPr id="3" name="Freeform 3"/>
            <p:cNvSpPr/>
            <p:nvPr/>
          </p:nvSpPr>
          <p:spPr>
            <a:xfrm>
              <a:off x="-12852" y="0"/>
              <a:ext cx="4628430" cy="2992045"/>
            </a:xfrm>
            <a:custGeom>
              <a:avLst/>
              <a:gdLst/>
              <a:ahLst/>
              <a:cxnLst/>
              <a:rect l="l" t="t" r="r" b="b"/>
              <a:pathLst>
                <a:path w="4628430" h="2992045">
                  <a:moveTo>
                    <a:pt x="2862" y="0"/>
                  </a:moveTo>
                  <a:lnTo>
                    <a:pt x="4625568" y="0"/>
                  </a:lnTo>
                  <a:cubicBezTo>
                    <a:pt x="4626327" y="0"/>
                    <a:pt x="4627056" y="302"/>
                    <a:pt x="4627592" y="838"/>
                  </a:cubicBezTo>
                  <a:cubicBezTo>
                    <a:pt x="4628129" y="1375"/>
                    <a:pt x="4628430" y="2103"/>
                    <a:pt x="4628430" y="2862"/>
                  </a:cubicBezTo>
                  <a:lnTo>
                    <a:pt x="4628430" y="2989183"/>
                  </a:lnTo>
                  <a:cubicBezTo>
                    <a:pt x="4628430" y="2990763"/>
                    <a:pt x="4627149" y="2992045"/>
                    <a:pt x="4625568" y="2992045"/>
                  </a:cubicBezTo>
                  <a:lnTo>
                    <a:pt x="2862" y="2992045"/>
                  </a:lnTo>
                  <a:cubicBezTo>
                    <a:pt x="2103" y="2992045"/>
                    <a:pt x="1375" y="2991743"/>
                    <a:pt x="838" y="2991207"/>
                  </a:cubicBezTo>
                  <a:cubicBezTo>
                    <a:pt x="302" y="2990670"/>
                    <a:pt x="0" y="2989942"/>
                    <a:pt x="0" y="2989183"/>
                  </a:cubicBezTo>
                  <a:lnTo>
                    <a:pt x="0" y="2862"/>
                  </a:lnTo>
                  <a:cubicBezTo>
                    <a:pt x="0" y="2103"/>
                    <a:pt x="302" y="1375"/>
                    <a:pt x="838" y="838"/>
                  </a:cubicBezTo>
                  <a:cubicBezTo>
                    <a:pt x="1375" y="302"/>
                    <a:pt x="2103" y="0"/>
                    <a:pt x="2862" y="0"/>
                  </a:cubicBezTo>
                  <a:close/>
                </a:path>
              </a:pathLst>
            </a:custGeom>
            <a:solidFill>
              <a:srgbClr val="92BAE6"/>
            </a:solidFill>
          </p:spPr>
        </p:sp>
        <p:sp>
          <p:nvSpPr>
            <p:cNvPr id="4" name="TextBox 4"/>
            <p:cNvSpPr txBox="1"/>
            <p:nvPr/>
          </p:nvSpPr>
          <p:spPr>
            <a:xfrm>
              <a:off x="0" y="-38100"/>
              <a:ext cx="4628430" cy="303014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055111" y="4508262"/>
            <a:ext cx="7122836" cy="6538715"/>
            <a:chOff x="0" y="0"/>
            <a:chExt cx="1269105" cy="1165030"/>
          </a:xfrm>
        </p:grpSpPr>
        <p:sp>
          <p:nvSpPr>
            <p:cNvPr id="6" name="Freeform 6"/>
            <p:cNvSpPr/>
            <p:nvPr/>
          </p:nvSpPr>
          <p:spPr>
            <a:xfrm>
              <a:off x="0" y="0"/>
              <a:ext cx="1269105" cy="1165030"/>
            </a:xfrm>
            <a:custGeom>
              <a:avLst/>
              <a:gdLst/>
              <a:ahLst/>
              <a:cxnLst/>
              <a:rect l="l" t="t" r="r" b="b"/>
              <a:pathLst>
                <a:path w="1269105" h="1165030">
                  <a:moveTo>
                    <a:pt x="5435" y="0"/>
                  </a:moveTo>
                  <a:lnTo>
                    <a:pt x="1263670" y="0"/>
                  </a:lnTo>
                  <a:cubicBezTo>
                    <a:pt x="1266672" y="0"/>
                    <a:pt x="1269105" y="2433"/>
                    <a:pt x="1269105" y="5435"/>
                  </a:cubicBezTo>
                  <a:lnTo>
                    <a:pt x="1269105" y="1159595"/>
                  </a:lnTo>
                  <a:cubicBezTo>
                    <a:pt x="1269105" y="1161036"/>
                    <a:pt x="1268532" y="1162419"/>
                    <a:pt x="1267513" y="1163438"/>
                  </a:cubicBezTo>
                  <a:cubicBezTo>
                    <a:pt x="1266494" y="1164457"/>
                    <a:pt x="1265112" y="1165030"/>
                    <a:pt x="1263670" y="1165030"/>
                  </a:cubicBezTo>
                  <a:lnTo>
                    <a:pt x="5435" y="1165030"/>
                  </a:lnTo>
                  <a:cubicBezTo>
                    <a:pt x="3993" y="1165030"/>
                    <a:pt x="2611" y="1164457"/>
                    <a:pt x="1592" y="1163438"/>
                  </a:cubicBezTo>
                  <a:cubicBezTo>
                    <a:pt x="573" y="1162419"/>
                    <a:pt x="0" y="1161036"/>
                    <a:pt x="0" y="1159595"/>
                  </a:cubicBezTo>
                  <a:lnTo>
                    <a:pt x="0" y="5435"/>
                  </a:lnTo>
                  <a:cubicBezTo>
                    <a:pt x="0" y="3993"/>
                    <a:pt x="573" y="2611"/>
                    <a:pt x="1592" y="1592"/>
                  </a:cubicBezTo>
                  <a:cubicBezTo>
                    <a:pt x="2611" y="573"/>
                    <a:pt x="3993" y="0"/>
                    <a:pt x="5435" y="0"/>
                  </a:cubicBezTo>
                  <a:close/>
                </a:path>
              </a:pathLst>
            </a:custGeom>
            <a:blipFill>
              <a:blip r:embed="rId2"/>
              <a:stretch>
                <a:fillRect l="-18892" r="-18892"/>
              </a:stretch>
            </a:blipFill>
          </p:spPr>
        </p:sp>
      </p:grpSp>
      <p:sp>
        <p:nvSpPr>
          <p:cNvPr id="7" name="TextBox 7"/>
          <p:cNvSpPr txBox="1"/>
          <p:nvPr/>
        </p:nvSpPr>
        <p:spPr>
          <a:xfrm>
            <a:off x="9144000" y="36573"/>
            <a:ext cx="7692238" cy="2308324"/>
          </a:xfrm>
          <a:prstGeom prst="rect">
            <a:avLst/>
          </a:prstGeom>
        </p:spPr>
        <p:txBody>
          <a:bodyPr lIns="0" tIns="0" rIns="0" bIns="0" rtlCol="0" anchor="t">
            <a:spAutoFit/>
          </a:bodyPr>
          <a:lstStyle/>
          <a:p>
            <a:pPr algn="r">
              <a:lnSpc>
                <a:spcPts val="11014"/>
              </a:lnSpc>
            </a:pPr>
            <a:endParaRPr lang="en-US" sz="8811" dirty="0">
              <a:solidFill>
                <a:srgbClr val="000000"/>
              </a:solidFill>
              <a:latin typeface="Anton"/>
              <a:ea typeface="Anton"/>
              <a:cs typeface="Anton"/>
              <a:sym typeface="Anton"/>
            </a:endParaRPr>
          </a:p>
          <a:p>
            <a:pPr algn="r">
              <a:lnSpc>
                <a:spcPts val="7015"/>
              </a:lnSpc>
            </a:pPr>
            <a:r>
              <a:rPr lang="en-US" sz="5612" dirty="0" err="1">
                <a:solidFill>
                  <a:srgbClr val="000000"/>
                </a:solidFill>
                <a:latin typeface="Anton"/>
                <a:ea typeface="Anton"/>
                <a:cs typeface="Anton"/>
                <a:sym typeface="Anton"/>
              </a:rPr>
              <a:t>Lí</a:t>
            </a:r>
            <a:r>
              <a:rPr lang="en-US" sz="5612" dirty="0">
                <a:solidFill>
                  <a:srgbClr val="000000"/>
                </a:solidFill>
                <a:latin typeface="Anton"/>
                <a:ea typeface="Anton"/>
                <a:cs typeface="Anton"/>
                <a:sym typeface="Anton"/>
              </a:rPr>
              <a:t> do </a:t>
            </a:r>
            <a:r>
              <a:rPr lang="en-US" sz="5612" dirty="0" err="1">
                <a:solidFill>
                  <a:srgbClr val="000000"/>
                </a:solidFill>
                <a:latin typeface="Anton"/>
                <a:ea typeface="Anton"/>
                <a:cs typeface="Anton"/>
                <a:sym typeface="Anton"/>
              </a:rPr>
              <a:t>lựa</a:t>
            </a:r>
            <a:r>
              <a:rPr lang="en-US" sz="5612" dirty="0">
                <a:solidFill>
                  <a:srgbClr val="000000"/>
                </a:solidFill>
                <a:latin typeface="Anton"/>
                <a:ea typeface="Anton"/>
                <a:cs typeface="Anton"/>
                <a:sym typeface="Anton"/>
              </a:rPr>
              <a:t> </a:t>
            </a:r>
            <a:r>
              <a:rPr lang="en-US" sz="5612" dirty="0" err="1">
                <a:solidFill>
                  <a:srgbClr val="000000"/>
                </a:solidFill>
                <a:latin typeface="Anton"/>
                <a:ea typeface="Anton"/>
                <a:cs typeface="Anton"/>
                <a:sym typeface="Anton"/>
              </a:rPr>
              <a:t>chọn</a:t>
            </a:r>
            <a:r>
              <a:rPr lang="en-US" sz="5612" dirty="0">
                <a:solidFill>
                  <a:srgbClr val="000000"/>
                </a:solidFill>
                <a:latin typeface="Anton"/>
                <a:ea typeface="Anton"/>
                <a:cs typeface="Anton"/>
                <a:sym typeface="Anton"/>
              </a:rPr>
              <a:t> </a:t>
            </a:r>
            <a:r>
              <a:rPr lang="en-US" sz="5612" dirty="0" err="1">
                <a:solidFill>
                  <a:srgbClr val="000000"/>
                </a:solidFill>
                <a:latin typeface="Anton"/>
                <a:ea typeface="Anton"/>
                <a:cs typeface="Anton"/>
                <a:sym typeface="Anton"/>
              </a:rPr>
              <a:t>đề</a:t>
            </a:r>
            <a:r>
              <a:rPr lang="en-US" sz="5612" dirty="0">
                <a:solidFill>
                  <a:srgbClr val="000000"/>
                </a:solidFill>
                <a:latin typeface="Anton"/>
                <a:ea typeface="Anton"/>
                <a:cs typeface="Anton"/>
                <a:sym typeface="Anton"/>
              </a:rPr>
              <a:t> </a:t>
            </a:r>
            <a:r>
              <a:rPr lang="en-US" sz="5612" dirty="0" err="1">
                <a:solidFill>
                  <a:srgbClr val="000000"/>
                </a:solidFill>
                <a:latin typeface="Anton"/>
                <a:ea typeface="Anton"/>
                <a:cs typeface="Anton"/>
                <a:sym typeface="Anton"/>
              </a:rPr>
              <a:t>tài</a:t>
            </a:r>
            <a:endParaRPr lang="en-US" sz="5612" dirty="0">
              <a:solidFill>
                <a:srgbClr val="000000"/>
              </a:solidFill>
              <a:latin typeface="Anton"/>
              <a:ea typeface="Anton"/>
              <a:cs typeface="Anton"/>
              <a:sym typeface="Anton"/>
            </a:endParaRPr>
          </a:p>
        </p:txBody>
      </p:sp>
      <p:grpSp>
        <p:nvGrpSpPr>
          <p:cNvPr id="11" name="Group 11"/>
          <p:cNvGrpSpPr/>
          <p:nvPr/>
        </p:nvGrpSpPr>
        <p:grpSpPr>
          <a:xfrm>
            <a:off x="17127246" y="-42358"/>
            <a:ext cx="1203112" cy="6545651"/>
            <a:chOff x="0" y="0"/>
            <a:chExt cx="665316" cy="3619719"/>
          </a:xfrm>
        </p:grpSpPr>
        <p:sp>
          <p:nvSpPr>
            <p:cNvPr id="12" name="Freeform 12"/>
            <p:cNvSpPr/>
            <p:nvPr/>
          </p:nvSpPr>
          <p:spPr>
            <a:xfrm>
              <a:off x="0" y="0"/>
              <a:ext cx="665316" cy="3619719"/>
            </a:xfrm>
            <a:custGeom>
              <a:avLst/>
              <a:gdLst/>
              <a:ahLst/>
              <a:cxnLst/>
              <a:rect l="l" t="t" r="r" b="b"/>
              <a:pathLst>
                <a:path w="665316" h="3619719">
                  <a:moveTo>
                    <a:pt x="32175" y="0"/>
                  </a:moveTo>
                  <a:lnTo>
                    <a:pt x="633141" y="0"/>
                  </a:lnTo>
                  <a:cubicBezTo>
                    <a:pt x="641675" y="0"/>
                    <a:pt x="649858" y="3390"/>
                    <a:pt x="655892" y="9424"/>
                  </a:cubicBezTo>
                  <a:cubicBezTo>
                    <a:pt x="661926" y="15458"/>
                    <a:pt x="665316" y="23641"/>
                    <a:pt x="665316" y="32175"/>
                  </a:cubicBezTo>
                  <a:lnTo>
                    <a:pt x="665316" y="3587545"/>
                  </a:lnTo>
                  <a:cubicBezTo>
                    <a:pt x="665316" y="3596078"/>
                    <a:pt x="661926" y="3604261"/>
                    <a:pt x="655892" y="3610295"/>
                  </a:cubicBezTo>
                  <a:cubicBezTo>
                    <a:pt x="649858" y="3616329"/>
                    <a:pt x="641675" y="3619719"/>
                    <a:pt x="633141" y="3619719"/>
                  </a:cubicBezTo>
                  <a:lnTo>
                    <a:pt x="32175" y="3619719"/>
                  </a:lnTo>
                  <a:cubicBezTo>
                    <a:pt x="23641" y="3619719"/>
                    <a:pt x="15458" y="3616329"/>
                    <a:pt x="9424" y="3610295"/>
                  </a:cubicBezTo>
                  <a:cubicBezTo>
                    <a:pt x="3390" y="3604261"/>
                    <a:pt x="0" y="3596078"/>
                    <a:pt x="0" y="3587545"/>
                  </a:cubicBezTo>
                  <a:lnTo>
                    <a:pt x="0" y="32175"/>
                  </a:lnTo>
                  <a:cubicBezTo>
                    <a:pt x="0" y="23641"/>
                    <a:pt x="3390" y="15458"/>
                    <a:pt x="9424" y="9424"/>
                  </a:cubicBezTo>
                  <a:cubicBezTo>
                    <a:pt x="15458" y="3390"/>
                    <a:pt x="23641" y="0"/>
                    <a:pt x="32175" y="0"/>
                  </a:cubicBezTo>
                  <a:close/>
                </a:path>
              </a:pathLst>
            </a:custGeom>
            <a:solidFill>
              <a:srgbClr val="334A80"/>
            </a:solidFill>
          </p:spPr>
        </p:sp>
        <p:sp>
          <p:nvSpPr>
            <p:cNvPr id="13" name="TextBox 13"/>
            <p:cNvSpPr txBox="1"/>
            <p:nvPr/>
          </p:nvSpPr>
          <p:spPr>
            <a:xfrm>
              <a:off x="0" y="-47625"/>
              <a:ext cx="665316" cy="3667344"/>
            </a:xfrm>
            <a:prstGeom prst="rect">
              <a:avLst/>
            </a:prstGeom>
          </p:spPr>
          <p:txBody>
            <a:bodyPr lIns="50800" tIns="50800" rIns="50800" bIns="50800" rtlCol="0" anchor="ctr"/>
            <a:lstStyle/>
            <a:p>
              <a:pPr algn="ctr">
                <a:lnSpc>
                  <a:spcPts val="2660"/>
                </a:lnSpc>
              </a:pPr>
              <a:endParaRPr/>
            </a:p>
          </p:txBody>
        </p:sp>
      </p:grpSp>
      <p:sp>
        <p:nvSpPr>
          <p:cNvPr id="14" name="TextBox 14"/>
          <p:cNvSpPr txBox="1"/>
          <p:nvPr/>
        </p:nvSpPr>
        <p:spPr>
          <a:xfrm>
            <a:off x="3334424" y="2730060"/>
            <a:ext cx="13241875" cy="7187224"/>
          </a:xfrm>
          <a:prstGeom prst="rect">
            <a:avLst/>
          </a:prstGeom>
        </p:spPr>
        <p:txBody>
          <a:bodyPr lIns="0" tIns="0" rIns="0" bIns="0" rtlCol="0" anchor="t">
            <a:spAutoFit/>
          </a:bodyPr>
          <a:lstStyle/>
          <a:p>
            <a:pPr marL="457200" indent="-457200" algn="just">
              <a:lnSpc>
                <a:spcPts val="4739"/>
              </a:lnSpc>
              <a:buFont typeface="Arial" panose="020B0604020202020204" pitchFamily="34" charset="0"/>
              <a:buChar char="•"/>
            </a:pPr>
            <a:r>
              <a:rPr lang="vi-VN" sz="2999" spc="26" dirty="0">
                <a:solidFill>
                  <a:srgbClr val="000000"/>
                </a:solidFill>
                <a:ea typeface="Canva Sans"/>
                <a:cs typeface="Canva Sans"/>
                <a:sym typeface="Canva Sans"/>
              </a:rPr>
              <a:t>Với sự phát triển mạnh mẽ của </a:t>
            </a:r>
            <a:r>
              <a:rPr lang="en-US" sz="2999" spc="26" dirty="0">
                <a:solidFill>
                  <a:srgbClr val="000000"/>
                </a:solidFill>
                <a:latin typeface="Canva Sans" panose="020B0604020202020204" charset="0"/>
                <a:ea typeface="Canva Sans"/>
                <a:cs typeface="Canva Sans"/>
                <a:sym typeface="Canva Sans"/>
              </a:rPr>
              <a:t>CNTT</a:t>
            </a:r>
            <a:r>
              <a:rPr lang="vi-VN" sz="2999" spc="26" dirty="0">
                <a:solidFill>
                  <a:srgbClr val="000000"/>
                </a:solidFill>
                <a:ea typeface="Canva Sans"/>
                <a:cs typeface="Canva Sans"/>
                <a:sym typeface="Canva Sans"/>
              </a:rPr>
              <a:t>, đặc biệt là trong lĩnh vực </a:t>
            </a:r>
            <a:r>
              <a:rPr lang="en-US" sz="2999" spc="26" dirty="0">
                <a:solidFill>
                  <a:srgbClr val="000000"/>
                </a:solidFill>
                <a:latin typeface="Canva Sans" panose="020B0604020202020204" charset="0"/>
                <a:ea typeface="Canva Sans"/>
                <a:cs typeface="Canva Sans"/>
                <a:sym typeface="Canva Sans"/>
              </a:rPr>
              <a:t>TMĐT</a:t>
            </a:r>
            <a:r>
              <a:rPr lang="vi-VN" sz="2999" spc="26" dirty="0">
                <a:solidFill>
                  <a:srgbClr val="000000"/>
                </a:solidFill>
                <a:ea typeface="Canva Sans"/>
                <a:cs typeface="Canva Sans"/>
                <a:sym typeface="Canva Sans"/>
              </a:rPr>
              <a:t>, việc xây dựng các website bán hàng trở nên ngày càng cần thiết và phổ biến. Đồ điện tử là mặt hàng có nhu cầu cao trong đời sống hiện đại, gắn liền với học tập, làm việc, giải trí và sinh hoạt hằng ngày. Người tiêu dùng ngày càng có xu hướng mua sắm trực tuyến để tiết kiệm thời gian, so sánh giá cả và tiếp cận sản phẩm nhanh chóng.</a:t>
            </a:r>
            <a:endParaRPr lang="en-US" sz="2999" spc="26" dirty="0">
              <a:solidFill>
                <a:srgbClr val="000000"/>
              </a:solidFill>
              <a:latin typeface="Canva Sans" panose="020B0604020202020204" charset="0"/>
              <a:ea typeface="Canva Sans"/>
              <a:cs typeface="Canva Sans"/>
              <a:sym typeface="Canva Sans"/>
            </a:endParaRPr>
          </a:p>
          <a:p>
            <a:pPr marL="457200" indent="-457200" algn="just">
              <a:lnSpc>
                <a:spcPts val="4739"/>
              </a:lnSpc>
              <a:buFont typeface="Arial" panose="020B0604020202020204" pitchFamily="34" charset="0"/>
              <a:buChar char="•"/>
            </a:pPr>
            <a:endParaRPr lang="vi-VN" sz="2999" spc="26" dirty="0">
              <a:solidFill>
                <a:srgbClr val="000000"/>
              </a:solidFill>
              <a:ea typeface="Canva Sans"/>
              <a:cs typeface="Canva Sans"/>
              <a:sym typeface="Canva Sans"/>
            </a:endParaRPr>
          </a:p>
          <a:p>
            <a:pPr marL="457200" indent="-457200" algn="just">
              <a:lnSpc>
                <a:spcPts val="4739"/>
              </a:lnSpc>
              <a:buFont typeface="Arial" panose="020B0604020202020204" pitchFamily="34" charset="0"/>
              <a:buChar char="•"/>
            </a:pPr>
            <a:r>
              <a:rPr lang="en-US" sz="3200" dirty="0">
                <a:latin typeface="Canva Sans" panose="020B0604020202020204" charset="0"/>
              </a:rPr>
              <a:t>V</a:t>
            </a:r>
            <a:r>
              <a:rPr lang="vi-VN" sz="3200" dirty="0"/>
              <a:t>iệc lựa chọn sản phẩm điện tử phù hợp với nhu cầu và ngân sách của từng khách hàng không hề đơn giản. Vì vậy, xây dựng một website bán hàng chuyên nghiệp sẽ giúp khách hàng dễ dàng tiếp cận, so sánh và lựa chọn sản phẩm phù hợp, đồng thời nâng cao hiệu quả kinh doanh cho doanh nghiệp.</a:t>
            </a:r>
            <a:endParaRPr lang="en-US" sz="2999" spc="26" dirty="0">
              <a:solidFill>
                <a:srgbClr val="000000"/>
              </a:solidFill>
              <a:latin typeface="Canva Sans" panose="020B0604020202020204" charset="0"/>
              <a:ea typeface="Canva Sans"/>
              <a:cs typeface="Canva Sans"/>
              <a:sym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5029" y="1774032"/>
            <a:ext cx="14197114" cy="8842073"/>
            <a:chOff x="0" y="0"/>
            <a:chExt cx="3852957" cy="2399652"/>
          </a:xfrm>
        </p:grpSpPr>
        <p:sp>
          <p:nvSpPr>
            <p:cNvPr id="3" name="Freeform 3"/>
            <p:cNvSpPr/>
            <p:nvPr/>
          </p:nvSpPr>
          <p:spPr>
            <a:xfrm>
              <a:off x="0" y="0"/>
              <a:ext cx="3852957" cy="2399652"/>
            </a:xfrm>
            <a:custGeom>
              <a:avLst/>
              <a:gdLst/>
              <a:ahLst/>
              <a:cxnLst/>
              <a:rect l="l" t="t" r="r" b="b"/>
              <a:pathLst>
                <a:path w="3852957" h="2399652">
                  <a:moveTo>
                    <a:pt x="19086" y="0"/>
                  </a:moveTo>
                  <a:lnTo>
                    <a:pt x="3833871" y="0"/>
                  </a:lnTo>
                  <a:cubicBezTo>
                    <a:pt x="3844412" y="0"/>
                    <a:pt x="3852957" y="8545"/>
                    <a:pt x="3852957" y="19086"/>
                  </a:cubicBezTo>
                  <a:lnTo>
                    <a:pt x="3852957" y="2380566"/>
                  </a:lnTo>
                  <a:cubicBezTo>
                    <a:pt x="3852957" y="2391106"/>
                    <a:pt x="3844412" y="2399652"/>
                    <a:pt x="3833871" y="2399652"/>
                  </a:cubicBezTo>
                  <a:lnTo>
                    <a:pt x="19086" y="2399652"/>
                  </a:lnTo>
                  <a:cubicBezTo>
                    <a:pt x="8545" y="2399652"/>
                    <a:pt x="0" y="2391106"/>
                    <a:pt x="0" y="2380566"/>
                  </a:cubicBezTo>
                  <a:lnTo>
                    <a:pt x="0" y="19086"/>
                  </a:lnTo>
                  <a:cubicBezTo>
                    <a:pt x="0" y="8545"/>
                    <a:pt x="8545" y="0"/>
                    <a:pt x="19086" y="0"/>
                  </a:cubicBezTo>
                  <a:close/>
                </a:path>
              </a:pathLst>
            </a:custGeom>
            <a:solidFill>
              <a:srgbClr val="334A80"/>
            </a:solidFill>
          </p:spPr>
        </p:sp>
        <p:sp>
          <p:nvSpPr>
            <p:cNvPr id="4" name="TextBox 4"/>
            <p:cNvSpPr txBox="1"/>
            <p:nvPr/>
          </p:nvSpPr>
          <p:spPr>
            <a:xfrm>
              <a:off x="0" y="-38100"/>
              <a:ext cx="3852957" cy="243775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3378406" y="3662975"/>
            <a:ext cx="7885745" cy="6624025"/>
          </a:xfrm>
          <a:custGeom>
            <a:avLst/>
            <a:gdLst/>
            <a:ahLst/>
            <a:cxnLst/>
            <a:rect l="l" t="t" r="r" b="b"/>
            <a:pathLst>
              <a:path w="7885745" h="6624025">
                <a:moveTo>
                  <a:pt x="0" y="0"/>
                </a:moveTo>
                <a:lnTo>
                  <a:pt x="7885744" y="0"/>
                </a:lnTo>
                <a:lnTo>
                  <a:pt x="7885744" y="6624025"/>
                </a:lnTo>
                <a:lnTo>
                  <a:pt x="0" y="6624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3196236" y="761828"/>
            <a:ext cx="10748363" cy="1013098"/>
          </a:xfrm>
          <a:prstGeom prst="rect">
            <a:avLst/>
          </a:prstGeom>
        </p:spPr>
        <p:txBody>
          <a:bodyPr wrap="square" lIns="0" tIns="0" rIns="0" bIns="0" rtlCol="0" anchor="t">
            <a:spAutoFit/>
          </a:bodyPr>
          <a:lstStyle/>
          <a:p>
            <a:pPr algn="l">
              <a:lnSpc>
                <a:spcPts val="7895"/>
              </a:lnSpc>
            </a:pPr>
            <a:r>
              <a:rPr lang="en-US" sz="6986" b="1" spc="-188" dirty="0">
                <a:solidFill>
                  <a:srgbClr val="0C1D4B"/>
                </a:solidFill>
                <a:latin typeface="Neue Machina Ultra-Bold"/>
                <a:ea typeface="Neue Machina Ultra-Bold"/>
                <a:cs typeface="Neue Machina Ultra-Bold"/>
                <a:sym typeface="Neue Machina Ultra-Bold"/>
              </a:rPr>
              <a:t>MỤC TIÊU ĐỀ TÀI</a:t>
            </a:r>
          </a:p>
        </p:txBody>
      </p:sp>
      <p:sp>
        <p:nvSpPr>
          <p:cNvPr id="7" name="TextBox 7"/>
          <p:cNvSpPr txBox="1"/>
          <p:nvPr/>
        </p:nvSpPr>
        <p:spPr>
          <a:xfrm>
            <a:off x="544710" y="2646742"/>
            <a:ext cx="12763376" cy="6488956"/>
          </a:xfrm>
          <a:prstGeom prst="rect">
            <a:avLst/>
          </a:prstGeom>
        </p:spPr>
        <p:txBody>
          <a:bodyPr lIns="0" tIns="0" rIns="0" bIns="0" rtlCol="0" anchor="t">
            <a:spAutoFit/>
          </a:bodyPr>
          <a:lstStyle/>
          <a:p>
            <a:pPr marL="712470" lvl="1" indent="-356235" algn="just">
              <a:lnSpc>
                <a:spcPts val="4620"/>
              </a:lnSpc>
              <a:buFont typeface="Arial"/>
              <a:buChar char="•"/>
            </a:pPr>
            <a:r>
              <a:rPr lang="vi-VN" sz="3300" dirty="0">
                <a:solidFill>
                  <a:srgbClr val="FFFFFF"/>
                </a:solidFill>
                <a:latin typeface="Canva Sans"/>
                <a:ea typeface="Canva Sans"/>
                <a:cs typeface="Canva Sans"/>
                <a:sym typeface="Canva Sans"/>
              </a:rPr>
              <a:t>Xây dựng một website bán </a:t>
            </a:r>
            <a:r>
              <a:rPr lang="en-US" sz="3300" dirty="0" err="1">
                <a:solidFill>
                  <a:srgbClr val="FFFFFF"/>
                </a:solidFill>
                <a:latin typeface="Canva Sans"/>
                <a:ea typeface="Canva Sans"/>
                <a:cs typeface="Canva Sans"/>
                <a:sym typeface="Canva Sans"/>
              </a:rPr>
              <a:t>đồ</a:t>
            </a:r>
            <a:r>
              <a:rPr lang="en-US" sz="3300" dirty="0">
                <a:solidFill>
                  <a:srgbClr val="FFFFFF"/>
                </a:solidFill>
                <a:latin typeface="Canva Sans"/>
                <a:ea typeface="Canva Sans"/>
                <a:cs typeface="Canva Sans"/>
                <a:sym typeface="Canva Sans"/>
              </a:rPr>
              <a:t> </a:t>
            </a:r>
            <a:r>
              <a:rPr lang="en-US" sz="3300" dirty="0" err="1">
                <a:solidFill>
                  <a:srgbClr val="FFFFFF"/>
                </a:solidFill>
                <a:latin typeface="Canva Sans"/>
                <a:ea typeface="Canva Sans"/>
                <a:cs typeface="Canva Sans"/>
                <a:sym typeface="Canva Sans"/>
              </a:rPr>
              <a:t>điện</a:t>
            </a:r>
            <a:r>
              <a:rPr lang="en-US" sz="3300" dirty="0">
                <a:solidFill>
                  <a:srgbClr val="FFFFFF"/>
                </a:solidFill>
                <a:latin typeface="Canva Sans"/>
                <a:ea typeface="Canva Sans"/>
                <a:cs typeface="Canva Sans"/>
                <a:sym typeface="Canva Sans"/>
              </a:rPr>
              <a:t> </a:t>
            </a:r>
            <a:r>
              <a:rPr lang="en-US" sz="3300" dirty="0" err="1">
                <a:solidFill>
                  <a:srgbClr val="FFFFFF"/>
                </a:solidFill>
                <a:latin typeface="Canva Sans"/>
                <a:ea typeface="Canva Sans"/>
                <a:cs typeface="Canva Sans"/>
                <a:sym typeface="Canva Sans"/>
              </a:rPr>
              <a:t>tử</a:t>
            </a:r>
            <a:r>
              <a:rPr lang="en-US" sz="3300" dirty="0">
                <a:solidFill>
                  <a:srgbClr val="FFFFFF"/>
                </a:solidFill>
                <a:latin typeface="Canva Sans"/>
                <a:ea typeface="Canva Sans"/>
                <a:cs typeface="Canva Sans"/>
                <a:sym typeface="Canva Sans"/>
              </a:rPr>
              <a:t> </a:t>
            </a:r>
            <a:r>
              <a:rPr lang="vi-VN" sz="3300" dirty="0">
                <a:solidFill>
                  <a:srgbClr val="FFFFFF"/>
                </a:solidFill>
                <a:latin typeface="Canva Sans"/>
                <a:ea typeface="Canva Sans"/>
                <a:cs typeface="Canva Sans"/>
                <a:sym typeface="Canva Sans"/>
              </a:rPr>
              <a:t>thân thiện, dễ sử dụng và đầy đủ các chức năng: xem thông tin sản phẩm, đặt hàng và thanh toán.</a:t>
            </a:r>
          </a:p>
          <a:p>
            <a:pPr marL="712470" lvl="1" indent="-356235" algn="just">
              <a:lnSpc>
                <a:spcPts val="4620"/>
              </a:lnSpc>
              <a:buFont typeface="Arial"/>
              <a:buChar char="•"/>
            </a:pPr>
            <a:r>
              <a:rPr lang="vi-VN" sz="3300" dirty="0">
                <a:solidFill>
                  <a:srgbClr val="FFFFFF"/>
                </a:solidFill>
                <a:latin typeface="Canva Sans"/>
                <a:ea typeface="Canva Sans"/>
                <a:cs typeface="Canva Sans"/>
                <a:sym typeface="Canva Sans"/>
              </a:rPr>
              <a:t>Hỗ trợ quản trị quản lý hiệu quả sản phẩm, người dùng và đơn hàng.</a:t>
            </a:r>
          </a:p>
          <a:p>
            <a:pPr marL="356235" lvl="1" algn="just">
              <a:lnSpc>
                <a:spcPts val="4620"/>
              </a:lnSpc>
            </a:pPr>
            <a:r>
              <a:rPr lang="vi-VN" sz="3300" dirty="0">
                <a:solidFill>
                  <a:srgbClr val="FFFFFF"/>
                </a:solidFill>
                <a:latin typeface="Canva Sans"/>
                <a:ea typeface="Canva Sans"/>
                <a:cs typeface="Canva Sans"/>
                <a:sym typeface="Canva Sans"/>
              </a:rPr>
              <a:t>Phương pháp: </a:t>
            </a:r>
          </a:p>
          <a:p>
            <a:pPr marL="712470" lvl="1" indent="-356235" algn="just">
              <a:lnSpc>
                <a:spcPts val="4620"/>
              </a:lnSpc>
              <a:buFont typeface="Arial"/>
              <a:buChar char="•"/>
            </a:pPr>
            <a:r>
              <a:rPr lang="vi-VN" sz="3300" dirty="0">
                <a:solidFill>
                  <a:srgbClr val="FFFFFF"/>
                </a:solidFill>
                <a:latin typeface="Canva Sans"/>
                <a:ea typeface="Canva Sans"/>
                <a:cs typeface="Canva Sans"/>
                <a:sym typeface="Canva Sans"/>
              </a:rPr>
              <a:t>Xác định đối tượng sử dụng và các chức năng </a:t>
            </a:r>
          </a:p>
          <a:p>
            <a:pPr marL="712470" lvl="1" indent="-356235" algn="just">
              <a:lnSpc>
                <a:spcPts val="4620"/>
              </a:lnSpc>
              <a:buFont typeface="Arial"/>
              <a:buChar char="•"/>
            </a:pPr>
            <a:r>
              <a:rPr lang="vi-VN" sz="3300" dirty="0">
                <a:solidFill>
                  <a:srgbClr val="FFFFFF"/>
                </a:solidFill>
                <a:latin typeface="Canva Sans"/>
                <a:ea typeface="Canva Sans"/>
                <a:cs typeface="Canva Sans"/>
                <a:sym typeface="Canva Sans"/>
              </a:rPr>
              <a:t>Phân tích thiết kế hệ thống</a:t>
            </a:r>
          </a:p>
          <a:p>
            <a:pPr marL="712470" lvl="1" indent="-356235" algn="just">
              <a:lnSpc>
                <a:spcPts val="4620"/>
              </a:lnSpc>
              <a:buFont typeface="Arial"/>
              <a:buChar char="•"/>
            </a:pPr>
            <a:r>
              <a:rPr lang="vi-VN" sz="3300" dirty="0">
                <a:solidFill>
                  <a:srgbClr val="FFFFFF"/>
                </a:solidFill>
                <a:latin typeface="Canva Sans"/>
                <a:ea typeface="Canva Sans"/>
                <a:cs typeface="Canva Sans"/>
                <a:sym typeface="Canva Sans"/>
              </a:rPr>
              <a:t>Xây dựng website </a:t>
            </a:r>
          </a:p>
          <a:p>
            <a:pPr marL="712470" lvl="1" indent="-356235" algn="just">
              <a:lnSpc>
                <a:spcPts val="4620"/>
              </a:lnSpc>
              <a:buFont typeface="Arial"/>
              <a:buChar char="•"/>
            </a:pPr>
            <a:r>
              <a:rPr lang="vi-VN" sz="3300" dirty="0">
                <a:solidFill>
                  <a:srgbClr val="FFFFFF"/>
                </a:solidFill>
                <a:latin typeface="Canva Sans"/>
                <a:ea typeface="Canva Sans"/>
                <a:cs typeface="Canva Sans"/>
                <a:sym typeface="Canva Sans"/>
              </a:rPr>
              <a:t>Kiểm thử và bảo trì </a:t>
            </a:r>
          </a:p>
          <a:p>
            <a:pPr algn="just">
              <a:lnSpc>
                <a:spcPts val="4620"/>
              </a:lnSpc>
            </a:pPr>
            <a:endParaRPr lang="en-US" sz="3300" dirty="0">
              <a:solidFill>
                <a:srgbClr val="FFFFFF"/>
              </a:solidFill>
              <a:latin typeface="Canva Sans"/>
              <a:ea typeface="Canva Sans"/>
              <a:cs typeface="Canva Sans"/>
              <a:sym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p:cNvGrpSpPr/>
        <p:nvPr/>
      </p:nvGrpSpPr>
      <p:grpSpPr>
        <a:xfrm>
          <a:off x="0" y="0"/>
          <a:ext cx="0" cy="0"/>
          <a:chOff x="0" y="0"/>
          <a:chExt cx="0" cy="0"/>
        </a:xfrm>
      </p:grpSpPr>
      <p:sp>
        <p:nvSpPr>
          <p:cNvPr id="2" name="Freeform 2"/>
          <p:cNvSpPr/>
          <p:nvPr/>
        </p:nvSpPr>
        <p:spPr>
          <a:xfrm>
            <a:off x="2660616" y="1374714"/>
            <a:ext cx="527662" cy="527662"/>
          </a:xfrm>
          <a:custGeom>
            <a:avLst/>
            <a:gdLst/>
            <a:ahLst/>
            <a:cxnLst/>
            <a:rect l="l" t="t" r="r" b="b"/>
            <a:pathLst>
              <a:path w="527662" h="527662">
                <a:moveTo>
                  <a:pt x="0" y="0"/>
                </a:moveTo>
                <a:lnTo>
                  <a:pt x="527661" y="0"/>
                </a:lnTo>
                <a:lnTo>
                  <a:pt x="527661" y="527662"/>
                </a:lnTo>
                <a:lnTo>
                  <a:pt x="0" y="5276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559979" y="3944459"/>
            <a:ext cx="14728021" cy="1227956"/>
            <a:chOff x="0" y="0"/>
            <a:chExt cx="3878985" cy="323412"/>
          </a:xfrm>
        </p:grpSpPr>
        <p:sp>
          <p:nvSpPr>
            <p:cNvPr id="4" name="Freeform 4"/>
            <p:cNvSpPr/>
            <p:nvPr/>
          </p:nvSpPr>
          <p:spPr>
            <a:xfrm>
              <a:off x="0" y="0"/>
              <a:ext cx="3878985" cy="323412"/>
            </a:xfrm>
            <a:custGeom>
              <a:avLst/>
              <a:gdLst/>
              <a:ahLst/>
              <a:cxnLst/>
              <a:rect l="l" t="t" r="r" b="b"/>
              <a:pathLst>
                <a:path w="3878985" h="323412">
                  <a:moveTo>
                    <a:pt x="0" y="0"/>
                  </a:moveTo>
                  <a:lnTo>
                    <a:pt x="3878985" y="0"/>
                  </a:lnTo>
                  <a:lnTo>
                    <a:pt x="3878985" y="323412"/>
                  </a:lnTo>
                  <a:lnTo>
                    <a:pt x="0" y="323412"/>
                  </a:lnTo>
                  <a:close/>
                </a:path>
              </a:pathLst>
            </a:custGeom>
            <a:solidFill>
              <a:srgbClr val="FEF1C5">
                <a:alpha val="71765"/>
              </a:srgbClr>
            </a:solidFill>
          </p:spPr>
        </p:sp>
        <p:sp>
          <p:nvSpPr>
            <p:cNvPr id="5" name="TextBox 5"/>
            <p:cNvSpPr txBox="1"/>
            <p:nvPr/>
          </p:nvSpPr>
          <p:spPr>
            <a:xfrm>
              <a:off x="0" y="28575"/>
              <a:ext cx="3878985" cy="294837"/>
            </a:xfrm>
            <a:prstGeom prst="rect">
              <a:avLst/>
            </a:prstGeom>
          </p:spPr>
          <p:txBody>
            <a:bodyPr lIns="50800" tIns="50800" rIns="50800" bIns="50800" rtlCol="0" anchor="ctr"/>
            <a:lstStyle/>
            <a:p>
              <a:pPr algn="ctr">
                <a:lnSpc>
                  <a:spcPts val="2661"/>
                </a:lnSpc>
              </a:pPr>
              <a:endParaRPr/>
            </a:p>
          </p:txBody>
        </p:sp>
      </p:grpSp>
      <p:sp>
        <p:nvSpPr>
          <p:cNvPr id="6" name="TextBox 6"/>
          <p:cNvSpPr txBox="1"/>
          <p:nvPr/>
        </p:nvSpPr>
        <p:spPr>
          <a:xfrm>
            <a:off x="7220282" y="2128610"/>
            <a:ext cx="3847435" cy="3680495"/>
          </a:xfrm>
          <a:prstGeom prst="rect">
            <a:avLst/>
          </a:prstGeom>
        </p:spPr>
        <p:txBody>
          <a:bodyPr lIns="0" tIns="0" rIns="0" bIns="0" rtlCol="0" anchor="t">
            <a:spAutoFit/>
          </a:bodyPr>
          <a:lstStyle/>
          <a:p>
            <a:pPr algn="r">
              <a:lnSpc>
                <a:spcPts val="28710"/>
              </a:lnSpc>
            </a:pPr>
            <a:r>
              <a:rPr lang="en-US" sz="23925" dirty="0">
                <a:solidFill>
                  <a:srgbClr val="231C28"/>
                </a:solidFill>
                <a:latin typeface="Anton"/>
                <a:ea typeface="Anton"/>
                <a:cs typeface="Anton"/>
                <a:sym typeface="Anton"/>
              </a:rPr>
              <a:t>02</a:t>
            </a:r>
          </a:p>
        </p:txBody>
      </p:sp>
      <p:sp>
        <p:nvSpPr>
          <p:cNvPr id="7" name="TextBox 7"/>
          <p:cNvSpPr txBox="1"/>
          <p:nvPr/>
        </p:nvSpPr>
        <p:spPr>
          <a:xfrm>
            <a:off x="2205036" y="5588859"/>
            <a:ext cx="14624774" cy="1578513"/>
          </a:xfrm>
          <a:prstGeom prst="rect">
            <a:avLst/>
          </a:prstGeom>
        </p:spPr>
        <p:txBody>
          <a:bodyPr lIns="0" tIns="0" rIns="0" bIns="0" rtlCol="0" anchor="t">
            <a:spAutoFit/>
          </a:bodyPr>
          <a:lstStyle/>
          <a:p>
            <a:pPr algn="r">
              <a:lnSpc>
                <a:spcPts val="13093"/>
              </a:lnSpc>
              <a:spcBef>
                <a:spcPct val="0"/>
              </a:spcBef>
            </a:pPr>
            <a:r>
              <a:rPr lang="en-US" sz="9352" dirty="0">
                <a:solidFill>
                  <a:srgbClr val="231C28"/>
                </a:solidFill>
                <a:latin typeface="Anton"/>
                <a:ea typeface="Anton"/>
                <a:cs typeface="Anton"/>
                <a:sym typeface="Anton"/>
              </a:rPr>
              <a:t>NGÔN NGỮ VÀ CÔNG CỤ SỬ DỤNG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12013" y="874340"/>
            <a:ext cx="2763560" cy="2801547"/>
          </a:xfrm>
          <a:prstGeom prst="rect">
            <a:avLst/>
          </a:prstGeom>
        </p:spPr>
      </p:pic>
      <p:pic>
        <p:nvPicPr>
          <p:cNvPr id="8" name="Picture 7"/>
          <p:cNvPicPr>
            <a:picLocks noChangeAspect="1"/>
          </p:cNvPicPr>
          <p:nvPr/>
        </p:nvPicPr>
        <p:blipFill>
          <a:blip r:embed="rId3"/>
          <a:stretch>
            <a:fillRect/>
          </a:stretch>
        </p:blipFill>
        <p:spPr>
          <a:xfrm>
            <a:off x="5867400" y="990926"/>
            <a:ext cx="4657652" cy="2686050"/>
          </a:xfrm>
          <a:prstGeom prst="rect">
            <a:avLst/>
          </a:prstGeom>
        </p:spPr>
      </p:pic>
      <p:pic>
        <p:nvPicPr>
          <p:cNvPr id="1026" name="Picture 2" descr="SQL SERVER LÀ GÌ VÀ MỤC ĐÍCH SỬ DỤ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000" y="6667500"/>
            <a:ext cx="6895777" cy="24713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view nhẹ các ngôn ngữ, công nghệ, framework mà mình đã và đang dùng kiếm  cơm – Phần 1 | Từ coder đến developer – Tôi đi code dạ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58600" y="5753100"/>
            <a:ext cx="4882609" cy="3200491"/>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6" descr="Tầm quan trọng và ứng dụng của ngôn ngữ lập trình C# trong phát triển phần  mềm - Cao Đẳng FPT Polytechni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Tầm quan trọng và ứng dụng của ngôn ngữ lập trình C# trong phát triển phần  mềm - Cao Đẳng FPT Polytechnic"/>
          <p:cNvSpPr>
            <a:spLocks noChangeAspect="1" noChangeArrowheads="1"/>
          </p:cNvSpPr>
          <p:nvPr/>
        </p:nvSpPr>
        <p:spPr bwMode="auto">
          <a:xfrm>
            <a:off x="307974" y="7937"/>
            <a:ext cx="2892425" cy="28924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descr="NET là gì? Những kiến thức cần biết về lập trình .NE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96800" y="996369"/>
            <a:ext cx="4775200" cy="2686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p:cNvGrpSpPr/>
        <p:nvPr/>
      </p:nvGrpSpPr>
      <p:grpSpPr>
        <a:xfrm>
          <a:off x="0" y="0"/>
          <a:ext cx="0" cy="0"/>
          <a:chOff x="0" y="0"/>
          <a:chExt cx="0" cy="0"/>
        </a:xfrm>
      </p:grpSpPr>
      <p:grpSp>
        <p:nvGrpSpPr>
          <p:cNvPr id="2" name="Group 2"/>
          <p:cNvGrpSpPr/>
          <p:nvPr/>
        </p:nvGrpSpPr>
        <p:grpSpPr>
          <a:xfrm>
            <a:off x="6286453" y="1287019"/>
            <a:ext cx="8476600" cy="8156620"/>
            <a:chOff x="0" y="0"/>
            <a:chExt cx="2232520" cy="2148246"/>
          </a:xfrm>
        </p:grpSpPr>
        <p:sp>
          <p:nvSpPr>
            <p:cNvPr id="3" name="Freeform 3"/>
            <p:cNvSpPr/>
            <p:nvPr/>
          </p:nvSpPr>
          <p:spPr>
            <a:xfrm>
              <a:off x="0" y="0"/>
              <a:ext cx="2232520" cy="2148246"/>
            </a:xfrm>
            <a:custGeom>
              <a:avLst/>
              <a:gdLst/>
              <a:ahLst/>
              <a:cxnLst/>
              <a:rect l="l" t="t" r="r" b="b"/>
              <a:pathLst>
                <a:path w="2232520" h="2148246">
                  <a:moveTo>
                    <a:pt x="46580" y="0"/>
                  </a:moveTo>
                  <a:lnTo>
                    <a:pt x="2185940" y="0"/>
                  </a:lnTo>
                  <a:cubicBezTo>
                    <a:pt x="2198294" y="0"/>
                    <a:pt x="2210142" y="4907"/>
                    <a:pt x="2218877" y="13643"/>
                  </a:cubicBezTo>
                  <a:cubicBezTo>
                    <a:pt x="2227613" y="22378"/>
                    <a:pt x="2232520" y="34226"/>
                    <a:pt x="2232520" y="46580"/>
                  </a:cubicBezTo>
                  <a:lnTo>
                    <a:pt x="2232520" y="2101666"/>
                  </a:lnTo>
                  <a:cubicBezTo>
                    <a:pt x="2232520" y="2127391"/>
                    <a:pt x="2211666" y="2148246"/>
                    <a:pt x="2185940" y="2148246"/>
                  </a:cubicBezTo>
                  <a:lnTo>
                    <a:pt x="46580" y="2148246"/>
                  </a:lnTo>
                  <a:cubicBezTo>
                    <a:pt x="34226" y="2148246"/>
                    <a:pt x="22378" y="2143338"/>
                    <a:pt x="13643" y="2134603"/>
                  </a:cubicBezTo>
                  <a:cubicBezTo>
                    <a:pt x="4907" y="2125867"/>
                    <a:pt x="0" y="2114020"/>
                    <a:pt x="0" y="2101666"/>
                  </a:cubicBezTo>
                  <a:lnTo>
                    <a:pt x="0" y="46580"/>
                  </a:lnTo>
                  <a:cubicBezTo>
                    <a:pt x="0" y="20854"/>
                    <a:pt x="20854" y="0"/>
                    <a:pt x="46580" y="0"/>
                  </a:cubicBezTo>
                  <a:close/>
                </a:path>
              </a:pathLst>
            </a:custGeom>
            <a:solidFill>
              <a:srgbClr val="FFFBF7"/>
            </a:solidFill>
            <a:ln w="38100" cap="rnd">
              <a:solidFill>
                <a:srgbClr val="FFE0C1"/>
              </a:solidFill>
              <a:prstDash val="solid"/>
              <a:round/>
            </a:ln>
          </p:spPr>
        </p:sp>
        <p:sp>
          <p:nvSpPr>
            <p:cNvPr id="4" name="TextBox 4"/>
            <p:cNvSpPr txBox="1"/>
            <p:nvPr/>
          </p:nvSpPr>
          <p:spPr>
            <a:xfrm>
              <a:off x="0" y="-28575"/>
              <a:ext cx="2232520" cy="217682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6898850" y="8304313"/>
            <a:ext cx="497007" cy="497007"/>
          </a:xfrm>
          <a:custGeom>
            <a:avLst/>
            <a:gdLst/>
            <a:ahLst/>
            <a:cxnLst/>
            <a:rect l="l" t="t" r="r" b="b"/>
            <a:pathLst>
              <a:path w="497007" h="497007">
                <a:moveTo>
                  <a:pt x="0" y="0"/>
                </a:moveTo>
                <a:lnTo>
                  <a:pt x="497006" y="0"/>
                </a:lnTo>
                <a:lnTo>
                  <a:pt x="497006" y="497007"/>
                </a:lnTo>
                <a:lnTo>
                  <a:pt x="0" y="49700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6" name="Freeform 6"/>
          <p:cNvSpPr/>
          <p:nvPr/>
        </p:nvSpPr>
        <p:spPr>
          <a:xfrm>
            <a:off x="7709810" y="8304313"/>
            <a:ext cx="573069" cy="497007"/>
          </a:xfrm>
          <a:custGeom>
            <a:avLst/>
            <a:gdLst/>
            <a:ahLst/>
            <a:cxnLst/>
            <a:rect l="l" t="t" r="r" b="b"/>
            <a:pathLst>
              <a:path w="573069" h="497007">
                <a:moveTo>
                  <a:pt x="0" y="0"/>
                </a:moveTo>
                <a:lnTo>
                  <a:pt x="573068" y="0"/>
                </a:lnTo>
                <a:lnTo>
                  <a:pt x="573068" y="497007"/>
                </a:lnTo>
                <a:lnTo>
                  <a:pt x="0" y="49700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7" name="Group 7"/>
          <p:cNvGrpSpPr/>
          <p:nvPr/>
        </p:nvGrpSpPr>
        <p:grpSpPr>
          <a:xfrm>
            <a:off x="5203173" y="2755110"/>
            <a:ext cx="10643159" cy="5220438"/>
            <a:chOff x="0" y="0"/>
            <a:chExt cx="2803137" cy="1374930"/>
          </a:xfrm>
        </p:grpSpPr>
        <p:sp>
          <p:nvSpPr>
            <p:cNvPr id="8" name="Freeform 8"/>
            <p:cNvSpPr/>
            <p:nvPr/>
          </p:nvSpPr>
          <p:spPr>
            <a:xfrm>
              <a:off x="0" y="0"/>
              <a:ext cx="2803137" cy="1374930"/>
            </a:xfrm>
            <a:custGeom>
              <a:avLst/>
              <a:gdLst/>
              <a:ahLst/>
              <a:cxnLst/>
              <a:rect l="l" t="t" r="r" b="b"/>
              <a:pathLst>
                <a:path w="2803137" h="1374930">
                  <a:moveTo>
                    <a:pt x="26914" y="0"/>
                  </a:moveTo>
                  <a:lnTo>
                    <a:pt x="2776223" y="0"/>
                  </a:lnTo>
                  <a:cubicBezTo>
                    <a:pt x="2783361" y="0"/>
                    <a:pt x="2790206" y="2836"/>
                    <a:pt x="2795254" y="7883"/>
                  </a:cubicBezTo>
                  <a:cubicBezTo>
                    <a:pt x="2800301" y="12930"/>
                    <a:pt x="2803137" y="19776"/>
                    <a:pt x="2803137" y="26914"/>
                  </a:cubicBezTo>
                  <a:lnTo>
                    <a:pt x="2803137" y="1348016"/>
                  </a:lnTo>
                  <a:cubicBezTo>
                    <a:pt x="2803137" y="1362880"/>
                    <a:pt x="2791087" y="1374930"/>
                    <a:pt x="2776223" y="1374930"/>
                  </a:cubicBezTo>
                  <a:lnTo>
                    <a:pt x="26914" y="1374930"/>
                  </a:lnTo>
                  <a:cubicBezTo>
                    <a:pt x="12050" y="1374930"/>
                    <a:pt x="0" y="1362880"/>
                    <a:pt x="0" y="1348016"/>
                  </a:cubicBezTo>
                  <a:lnTo>
                    <a:pt x="0" y="26914"/>
                  </a:lnTo>
                  <a:cubicBezTo>
                    <a:pt x="0" y="12050"/>
                    <a:pt x="12050" y="0"/>
                    <a:pt x="26914" y="0"/>
                  </a:cubicBezTo>
                  <a:close/>
                </a:path>
              </a:pathLst>
            </a:custGeom>
            <a:solidFill>
              <a:srgbClr val="3C4F75"/>
            </a:solidFill>
            <a:ln cap="rnd">
              <a:noFill/>
              <a:prstDash val="solid"/>
              <a:round/>
            </a:ln>
          </p:spPr>
        </p:sp>
        <p:sp>
          <p:nvSpPr>
            <p:cNvPr id="9" name="TextBox 9"/>
            <p:cNvSpPr txBox="1"/>
            <p:nvPr/>
          </p:nvSpPr>
          <p:spPr>
            <a:xfrm>
              <a:off x="0" y="-28575"/>
              <a:ext cx="2803137" cy="140350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2979575">
            <a:off x="4441069" y="983044"/>
            <a:ext cx="1130888" cy="437631"/>
          </a:xfrm>
          <a:custGeom>
            <a:avLst/>
            <a:gdLst/>
            <a:ahLst/>
            <a:cxnLst/>
            <a:rect l="l" t="t" r="r" b="b"/>
            <a:pathLst>
              <a:path w="1130888" h="437631">
                <a:moveTo>
                  <a:pt x="0" y="0"/>
                </a:moveTo>
                <a:lnTo>
                  <a:pt x="1130888" y="0"/>
                </a:lnTo>
                <a:lnTo>
                  <a:pt x="1130888" y="437631"/>
                </a:lnTo>
                <a:lnTo>
                  <a:pt x="0" y="4376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830817">
            <a:off x="13820666" y="1330966"/>
            <a:ext cx="1884775" cy="1665455"/>
          </a:xfrm>
          <a:custGeom>
            <a:avLst/>
            <a:gdLst/>
            <a:ahLst/>
            <a:cxnLst/>
            <a:rect l="l" t="t" r="r" b="b"/>
            <a:pathLst>
              <a:path w="1884775" h="1665455">
                <a:moveTo>
                  <a:pt x="0" y="0"/>
                </a:moveTo>
                <a:lnTo>
                  <a:pt x="1884774" y="0"/>
                </a:lnTo>
                <a:lnTo>
                  <a:pt x="1884774" y="1665455"/>
                </a:lnTo>
                <a:lnTo>
                  <a:pt x="0" y="16654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843631">
            <a:off x="13133676" y="3359209"/>
            <a:ext cx="1491614" cy="1318045"/>
          </a:xfrm>
          <a:custGeom>
            <a:avLst/>
            <a:gdLst/>
            <a:ahLst/>
            <a:cxnLst/>
            <a:rect l="l" t="t" r="r" b="b"/>
            <a:pathLst>
              <a:path w="1491614" h="1318045">
                <a:moveTo>
                  <a:pt x="0" y="0"/>
                </a:moveTo>
                <a:lnTo>
                  <a:pt x="1491614" y="0"/>
                </a:lnTo>
                <a:lnTo>
                  <a:pt x="1491614" y="1318044"/>
                </a:lnTo>
                <a:lnTo>
                  <a:pt x="0" y="13180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894270" y="4683415"/>
            <a:ext cx="3759496" cy="5603585"/>
          </a:xfrm>
          <a:custGeom>
            <a:avLst/>
            <a:gdLst/>
            <a:ahLst/>
            <a:cxnLst/>
            <a:rect l="l" t="t" r="r" b="b"/>
            <a:pathLst>
              <a:path w="3759496" h="5603585">
                <a:moveTo>
                  <a:pt x="0" y="0"/>
                </a:moveTo>
                <a:lnTo>
                  <a:pt x="3759496" y="0"/>
                </a:lnTo>
                <a:lnTo>
                  <a:pt x="3759496" y="5603585"/>
                </a:lnTo>
                <a:lnTo>
                  <a:pt x="0" y="560358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7996344" y="9804633"/>
            <a:ext cx="819182" cy="715760"/>
          </a:xfrm>
          <a:custGeom>
            <a:avLst/>
            <a:gdLst/>
            <a:ahLst/>
            <a:cxnLst/>
            <a:rect l="l" t="t" r="r" b="b"/>
            <a:pathLst>
              <a:path w="819182" h="715760">
                <a:moveTo>
                  <a:pt x="0" y="0"/>
                </a:moveTo>
                <a:lnTo>
                  <a:pt x="819182" y="0"/>
                </a:lnTo>
                <a:lnTo>
                  <a:pt x="819182" y="715760"/>
                </a:lnTo>
                <a:lnTo>
                  <a:pt x="0" y="7157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Freeform 15"/>
          <p:cNvSpPr/>
          <p:nvPr/>
        </p:nvSpPr>
        <p:spPr>
          <a:xfrm>
            <a:off x="5988382" y="8304313"/>
            <a:ext cx="596143" cy="530567"/>
          </a:xfrm>
          <a:custGeom>
            <a:avLst/>
            <a:gdLst/>
            <a:ahLst/>
            <a:cxnLst/>
            <a:rect l="l" t="t" r="r" b="b"/>
            <a:pathLst>
              <a:path w="596143" h="530567">
                <a:moveTo>
                  <a:pt x="0" y="0"/>
                </a:moveTo>
                <a:lnTo>
                  <a:pt x="596143" y="0"/>
                </a:lnTo>
                <a:lnTo>
                  <a:pt x="596143" y="530567"/>
                </a:lnTo>
                <a:lnTo>
                  <a:pt x="0" y="53056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6" name="TextBox 16"/>
          <p:cNvSpPr txBox="1"/>
          <p:nvPr/>
        </p:nvSpPr>
        <p:spPr>
          <a:xfrm>
            <a:off x="4660807" y="2540049"/>
            <a:ext cx="3847435" cy="3631700"/>
          </a:xfrm>
          <a:prstGeom prst="rect">
            <a:avLst/>
          </a:prstGeom>
        </p:spPr>
        <p:txBody>
          <a:bodyPr lIns="0" tIns="0" rIns="0" bIns="0" rtlCol="0" anchor="t">
            <a:spAutoFit/>
          </a:bodyPr>
          <a:lstStyle/>
          <a:p>
            <a:pPr algn="r">
              <a:lnSpc>
                <a:spcPts val="28710"/>
              </a:lnSpc>
            </a:pPr>
            <a:r>
              <a:rPr lang="en-US" sz="23925">
                <a:solidFill>
                  <a:srgbClr val="92BAE6"/>
                </a:solidFill>
                <a:latin typeface="Anton"/>
                <a:ea typeface="Anton"/>
                <a:cs typeface="Anton"/>
                <a:sym typeface="Anton"/>
              </a:rPr>
              <a:t>03</a:t>
            </a:r>
          </a:p>
        </p:txBody>
      </p:sp>
      <p:sp>
        <p:nvSpPr>
          <p:cNvPr id="17" name="TextBox 17"/>
          <p:cNvSpPr txBox="1"/>
          <p:nvPr/>
        </p:nvSpPr>
        <p:spPr>
          <a:xfrm>
            <a:off x="683957" y="5725740"/>
            <a:ext cx="14624774" cy="1578448"/>
          </a:xfrm>
          <a:prstGeom prst="rect">
            <a:avLst/>
          </a:prstGeom>
        </p:spPr>
        <p:txBody>
          <a:bodyPr lIns="0" tIns="0" rIns="0" bIns="0" rtlCol="0" anchor="t">
            <a:spAutoFit/>
          </a:bodyPr>
          <a:lstStyle/>
          <a:p>
            <a:pPr algn="r">
              <a:lnSpc>
                <a:spcPts val="13093"/>
              </a:lnSpc>
              <a:spcBef>
                <a:spcPct val="0"/>
              </a:spcBef>
            </a:pPr>
            <a:r>
              <a:rPr lang="en-US" sz="9352" dirty="0">
                <a:solidFill>
                  <a:srgbClr val="FFFFFF"/>
                </a:solidFill>
                <a:latin typeface="Anton"/>
                <a:ea typeface="Anton"/>
                <a:cs typeface="Anton"/>
                <a:sym typeface="Anton"/>
              </a:rPr>
              <a:t>PHÂN TÍCH VÀ THIẾT KẾ</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2BAE6"/>
        </a:solidFill>
        <a:effectLst/>
      </p:bgPr>
    </p:bg>
    <p:spTree>
      <p:nvGrpSpPr>
        <p:cNvPr id="1" name=""/>
        <p:cNvGrpSpPr/>
        <p:nvPr/>
      </p:nvGrpSpPr>
      <p:grpSpPr>
        <a:xfrm>
          <a:off x="0" y="0"/>
          <a:ext cx="0" cy="0"/>
          <a:chOff x="0" y="0"/>
          <a:chExt cx="0" cy="0"/>
        </a:xfrm>
      </p:grpSpPr>
      <p:grpSp>
        <p:nvGrpSpPr>
          <p:cNvPr id="230" name="Google Shape;2434;p29"/>
          <p:cNvGrpSpPr/>
          <p:nvPr/>
        </p:nvGrpSpPr>
        <p:grpSpPr>
          <a:xfrm>
            <a:off x="6469509" y="3583021"/>
            <a:ext cx="5874891" cy="3541503"/>
            <a:chOff x="2693250" y="2047950"/>
            <a:chExt cx="3406050" cy="2074325"/>
          </a:xfrm>
        </p:grpSpPr>
        <p:sp>
          <p:nvSpPr>
            <p:cNvPr id="233" name="Google Shape;2438;p29"/>
            <p:cNvSpPr/>
            <p:nvPr/>
          </p:nvSpPr>
          <p:spPr>
            <a:xfrm>
              <a:off x="2693250" y="2047950"/>
              <a:ext cx="2288925" cy="2074325"/>
            </a:xfrm>
            <a:custGeom>
              <a:avLst/>
              <a:gdLst/>
              <a:ahLst/>
              <a:cxnLst/>
              <a:rect l="l" t="t" r="r" b="b"/>
              <a:pathLst>
                <a:path w="91557" h="82973" extrusionOk="0">
                  <a:moveTo>
                    <a:pt x="12320" y="0"/>
                  </a:moveTo>
                  <a:cubicBezTo>
                    <a:pt x="12257" y="0"/>
                    <a:pt x="12193" y="63"/>
                    <a:pt x="12193" y="127"/>
                  </a:cubicBezTo>
                  <a:cubicBezTo>
                    <a:pt x="12225" y="190"/>
                    <a:pt x="12257" y="253"/>
                    <a:pt x="12352" y="253"/>
                  </a:cubicBezTo>
                  <a:lnTo>
                    <a:pt x="12858" y="253"/>
                  </a:lnTo>
                  <a:cubicBezTo>
                    <a:pt x="12953" y="253"/>
                    <a:pt x="13017" y="190"/>
                    <a:pt x="13017" y="127"/>
                  </a:cubicBezTo>
                  <a:cubicBezTo>
                    <a:pt x="13017" y="63"/>
                    <a:pt x="12953" y="0"/>
                    <a:pt x="12858" y="0"/>
                  </a:cubicBezTo>
                  <a:close/>
                  <a:moveTo>
                    <a:pt x="13935" y="0"/>
                  </a:moveTo>
                  <a:cubicBezTo>
                    <a:pt x="13872" y="0"/>
                    <a:pt x="13808" y="63"/>
                    <a:pt x="13808" y="127"/>
                  </a:cubicBezTo>
                  <a:cubicBezTo>
                    <a:pt x="13808" y="190"/>
                    <a:pt x="13872" y="253"/>
                    <a:pt x="13935" y="253"/>
                  </a:cubicBezTo>
                  <a:lnTo>
                    <a:pt x="14474" y="253"/>
                  </a:lnTo>
                  <a:cubicBezTo>
                    <a:pt x="14537" y="253"/>
                    <a:pt x="14600" y="190"/>
                    <a:pt x="14600" y="127"/>
                  </a:cubicBezTo>
                  <a:cubicBezTo>
                    <a:pt x="14600" y="63"/>
                    <a:pt x="14537" y="0"/>
                    <a:pt x="14474" y="0"/>
                  </a:cubicBezTo>
                  <a:close/>
                  <a:moveTo>
                    <a:pt x="15550" y="0"/>
                  </a:moveTo>
                  <a:cubicBezTo>
                    <a:pt x="15455" y="0"/>
                    <a:pt x="15392" y="63"/>
                    <a:pt x="15392" y="127"/>
                  </a:cubicBezTo>
                  <a:cubicBezTo>
                    <a:pt x="15392" y="190"/>
                    <a:pt x="15455" y="253"/>
                    <a:pt x="15550" y="253"/>
                  </a:cubicBezTo>
                  <a:lnTo>
                    <a:pt x="16057" y="253"/>
                  </a:lnTo>
                  <a:cubicBezTo>
                    <a:pt x="16120" y="253"/>
                    <a:pt x="16184" y="190"/>
                    <a:pt x="16215" y="127"/>
                  </a:cubicBezTo>
                  <a:cubicBezTo>
                    <a:pt x="16215" y="63"/>
                    <a:pt x="16152" y="0"/>
                    <a:pt x="16057" y="0"/>
                  </a:cubicBezTo>
                  <a:close/>
                  <a:moveTo>
                    <a:pt x="17134" y="0"/>
                  </a:moveTo>
                  <a:cubicBezTo>
                    <a:pt x="17070" y="0"/>
                    <a:pt x="17007" y="63"/>
                    <a:pt x="17007" y="127"/>
                  </a:cubicBezTo>
                  <a:cubicBezTo>
                    <a:pt x="17007" y="190"/>
                    <a:pt x="17070" y="253"/>
                    <a:pt x="17134" y="253"/>
                  </a:cubicBezTo>
                  <a:lnTo>
                    <a:pt x="17672" y="253"/>
                  </a:lnTo>
                  <a:cubicBezTo>
                    <a:pt x="17735" y="253"/>
                    <a:pt x="17799" y="190"/>
                    <a:pt x="17799" y="127"/>
                  </a:cubicBezTo>
                  <a:cubicBezTo>
                    <a:pt x="17799" y="63"/>
                    <a:pt x="17735" y="0"/>
                    <a:pt x="17672" y="0"/>
                  </a:cubicBezTo>
                  <a:close/>
                  <a:moveTo>
                    <a:pt x="18717" y="0"/>
                  </a:moveTo>
                  <a:cubicBezTo>
                    <a:pt x="18654" y="0"/>
                    <a:pt x="18591" y="63"/>
                    <a:pt x="18591" y="127"/>
                  </a:cubicBezTo>
                  <a:cubicBezTo>
                    <a:pt x="18591" y="190"/>
                    <a:pt x="18654" y="253"/>
                    <a:pt x="18717" y="253"/>
                  </a:cubicBezTo>
                  <a:lnTo>
                    <a:pt x="19256" y="253"/>
                  </a:lnTo>
                  <a:cubicBezTo>
                    <a:pt x="19319" y="253"/>
                    <a:pt x="19382" y="190"/>
                    <a:pt x="19382" y="127"/>
                  </a:cubicBezTo>
                  <a:cubicBezTo>
                    <a:pt x="19382" y="63"/>
                    <a:pt x="19319" y="0"/>
                    <a:pt x="19256" y="0"/>
                  </a:cubicBezTo>
                  <a:close/>
                  <a:moveTo>
                    <a:pt x="20332" y="0"/>
                  </a:moveTo>
                  <a:cubicBezTo>
                    <a:pt x="20237" y="0"/>
                    <a:pt x="20206" y="63"/>
                    <a:pt x="20206" y="127"/>
                  </a:cubicBezTo>
                  <a:cubicBezTo>
                    <a:pt x="20206" y="190"/>
                    <a:pt x="20237" y="253"/>
                    <a:pt x="20332" y="253"/>
                  </a:cubicBezTo>
                  <a:lnTo>
                    <a:pt x="20871" y="253"/>
                  </a:lnTo>
                  <a:cubicBezTo>
                    <a:pt x="20934" y="253"/>
                    <a:pt x="20997" y="190"/>
                    <a:pt x="20997" y="127"/>
                  </a:cubicBezTo>
                  <a:cubicBezTo>
                    <a:pt x="20997" y="63"/>
                    <a:pt x="20934" y="0"/>
                    <a:pt x="20871" y="0"/>
                  </a:cubicBezTo>
                  <a:close/>
                  <a:moveTo>
                    <a:pt x="21916" y="0"/>
                  </a:moveTo>
                  <a:cubicBezTo>
                    <a:pt x="21852" y="0"/>
                    <a:pt x="21789" y="63"/>
                    <a:pt x="21789" y="127"/>
                  </a:cubicBezTo>
                  <a:cubicBezTo>
                    <a:pt x="21789" y="190"/>
                    <a:pt x="21852" y="253"/>
                    <a:pt x="21916" y="253"/>
                  </a:cubicBezTo>
                  <a:lnTo>
                    <a:pt x="22454" y="253"/>
                  </a:lnTo>
                  <a:cubicBezTo>
                    <a:pt x="22517" y="253"/>
                    <a:pt x="22581" y="190"/>
                    <a:pt x="22581" y="127"/>
                  </a:cubicBezTo>
                  <a:cubicBezTo>
                    <a:pt x="22581" y="63"/>
                    <a:pt x="22517" y="0"/>
                    <a:pt x="22454" y="0"/>
                  </a:cubicBezTo>
                  <a:close/>
                  <a:moveTo>
                    <a:pt x="23531" y="0"/>
                  </a:moveTo>
                  <a:cubicBezTo>
                    <a:pt x="23436" y="0"/>
                    <a:pt x="23373" y="63"/>
                    <a:pt x="23373" y="127"/>
                  </a:cubicBezTo>
                  <a:cubicBezTo>
                    <a:pt x="23373" y="190"/>
                    <a:pt x="23436" y="253"/>
                    <a:pt x="23531" y="253"/>
                  </a:cubicBezTo>
                  <a:lnTo>
                    <a:pt x="24038" y="253"/>
                  </a:lnTo>
                  <a:cubicBezTo>
                    <a:pt x="24133" y="253"/>
                    <a:pt x="24196" y="190"/>
                    <a:pt x="24164" y="127"/>
                  </a:cubicBezTo>
                  <a:cubicBezTo>
                    <a:pt x="24164" y="63"/>
                    <a:pt x="24133" y="0"/>
                    <a:pt x="24038" y="0"/>
                  </a:cubicBezTo>
                  <a:close/>
                  <a:moveTo>
                    <a:pt x="25114" y="0"/>
                  </a:moveTo>
                  <a:cubicBezTo>
                    <a:pt x="25051" y="0"/>
                    <a:pt x="24988" y="63"/>
                    <a:pt x="24988" y="127"/>
                  </a:cubicBezTo>
                  <a:cubicBezTo>
                    <a:pt x="24988" y="190"/>
                    <a:pt x="25051" y="253"/>
                    <a:pt x="25114" y="253"/>
                  </a:cubicBezTo>
                  <a:lnTo>
                    <a:pt x="25653" y="253"/>
                  </a:lnTo>
                  <a:cubicBezTo>
                    <a:pt x="25716" y="253"/>
                    <a:pt x="25779" y="190"/>
                    <a:pt x="25779" y="127"/>
                  </a:cubicBezTo>
                  <a:cubicBezTo>
                    <a:pt x="25779" y="63"/>
                    <a:pt x="25716" y="0"/>
                    <a:pt x="25653" y="0"/>
                  </a:cubicBezTo>
                  <a:close/>
                  <a:moveTo>
                    <a:pt x="26698" y="0"/>
                  </a:moveTo>
                  <a:cubicBezTo>
                    <a:pt x="26634" y="0"/>
                    <a:pt x="26571" y="63"/>
                    <a:pt x="26571" y="127"/>
                  </a:cubicBezTo>
                  <a:cubicBezTo>
                    <a:pt x="26571" y="190"/>
                    <a:pt x="26634" y="253"/>
                    <a:pt x="26698" y="253"/>
                  </a:cubicBezTo>
                  <a:lnTo>
                    <a:pt x="27236" y="253"/>
                  </a:lnTo>
                  <a:cubicBezTo>
                    <a:pt x="27331" y="253"/>
                    <a:pt x="27363" y="190"/>
                    <a:pt x="27363" y="127"/>
                  </a:cubicBezTo>
                  <a:cubicBezTo>
                    <a:pt x="27363" y="63"/>
                    <a:pt x="27331" y="0"/>
                    <a:pt x="27236" y="0"/>
                  </a:cubicBezTo>
                  <a:close/>
                  <a:moveTo>
                    <a:pt x="28313" y="0"/>
                  </a:moveTo>
                  <a:cubicBezTo>
                    <a:pt x="28218" y="0"/>
                    <a:pt x="28186" y="63"/>
                    <a:pt x="28186" y="127"/>
                  </a:cubicBezTo>
                  <a:cubicBezTo>
                    <a:pt x="28186" y="190"/>
                    <a:pt x="28218" y="253"/>
                    <a:pt x="28313" y="253"/>
                  </a:cubicBezTo>
                  <a:lnTo>
                    <a:pt x="28851" y="253"/>
                  </a:lnTo>
                  <a:cubicBezTo>
                    <a:pt x="28915" y="253"/>
                    <a:pt x="28978" y="190"/>
                    <a:pt x="28978" y="127"/>
                  </a:cubicBezTo>
                  <a:cubicBezTo>
                    <a:pt x="28978" y="63"/>
                    <a:pt x="28915" y="0"/>
                    <a:pt x="28851" y="0"/>
                  </a:cubicBezTo>
                  <a:close/>
                  <a:moveTo>
                    <a:pt x="29896" y="0"/>
                  </a:moveTo>
                  <a:cubicBezTo>
                    <a:pt x="29833" y="0"/>
                    <a:pt x="29770" y="63"/>
                    <a:pt x="29770" y="127"/>
                  </a:cubicBezTo>
                  <a:cubicBezTo>
                    <a:pt x="29770" y="190"/>
                    <a:pt x="29833" y="253"/>
                    <a:pt x="29896" y="253"/>
                  </a:cubicBezTo>
                  <a:lnTo>
                    <a:pt x="30435" y="253"/>
                  </a:lnTo>
                  <a:cubicBezTo>
                    <a:pt x="30498" y="253"/>
                    <a:pt x="30561" y="190"/>
                    <a:pt x="30561" y="127"/>
                  </a:cubicBezTo>
                  <a:cubicBezTo>
                    <a:pt x="30561" y="63"/>
                    <a:pt x="30498" y="0"/>
                    <a:pt x="30435" y="0"/>
                  </a:cubicBezTo>
                  <a:close/>
                  <a:moveTo>
                    <a:pt x="31512" y="0"/>
                  </a:moveTo>
                  <a:cubicBezTo>
                    <a:pt x="31417" y="0"/>
                    <a:pt x="31353" y="63"/>
                    <a:pt x="31353" y="127"/>
                  </a:cubicBezTo>
                  <a:cubicBezTo>
                    <a:pt x="31353" y="190"/>
                    <a:pt x="31417" y="253"/>
                    <a:pt x="31512" y="253"/>
                  </a:cubicBezTo>
                  <a:lnTo>
                    <a:pt x="32018" y="253"/>
                  </a:lnTo>
                  <a:cubicBezTo>
                    <a:pt x="32113" y="253"/>
                    <a:pt x="32177" y="190"/>
                    <a:pt x="32177" y="127"/>
                  </a:cubicBezTo>
                  <a:cubicBezTo>
                    <a:pt x="32177" y="63"/>
                    <a:pt x="32113" y="0"/>
                    <a:pt x="32018" y="0"/>
                  </a:cubicBezTo>
                  <a:close/>
                  <a:moveTo>
                    <a:pt x="33095" y="0"/>
                  </a:moveTo>
                  <a:cubicBezTo>
                    <a:pt x="33032" y="0"/>
                    <a:pt x="32968" y="63"/>
                    <a:pt x="32968" y="127"/>
                  </a:cubicBezTo>
                  <a:cubicBezTo>
                    <a:pt x="32968" y="190"/>
                    <a:pt x="33032" y="253"/>
                    <a:pt x="33095" y="253"/>
                  </a:cubicBezTo>
                  <a:lnTo>
                    <a:pt x="33633" y="253"/>
                  </a:lnTo>
                  <a:cubicBezTo>
                    <a:pt x="33697" y="253"/>
                    <a:pt x="33760" y="190"/>
                    <a:pt x="33760" y="127"/>
                  </a:cubicBezTo>
                  <a:cubicBezTo>
                    <a:pt x="33760" y="63"/>
                    <a:pt x="33697" y="0"/>
                    <a:pt x="33633" y="0"/>
                  </a:cubicBezTo>
                  <a:close/>
                  <a:moveTo>
                    <a:pt x="34710" y="0"/>
                  </a:moveTo>
                  <a:cubicBezTo>
                    <a:pt x="34615" y="0"/>
                    <a:pt x="34552" y="63"/>
                    <a:pt x="34552" y="127"/>
                  </a:cubicBezTo>
                  <a:cubicBezTo>
                    <a:pt x="34552" y="190"/>
                    <a:pt x="34615" y="253"/>
                    <a:pt x="34710" y="253"/>
                  </a:cubicBezTo>
                  <a:lnTo>
                    <a:pt x="35217" y="253"/>
                  </a:lnTo>
                  <a:cubicBezTo>
                    <a:pt x="35312" y="253"/>
                    <a:pt x="35343" y="190"/>
                    <a:pt x="35375" y="127"/>
                  </a:cubicBezTo>
                  <a:cubicBezTo>
                    <a:pt x="35375" y="63"/>
                    <a:pt x="35312" y="0"/>
                    <a:pt x="35217" y="0"/>
                  </a:cubicBezTo>
                  <a:close/>
                  <a:moveTo>
                    <a:pt x="36294" y="0"/>
                  </a:moveTo>
                  <a:cubicBezTo>
                    <a:pt x="36230" y="0"/>
                    <a:pt x="36167" y="63"/>
                    <a:pt x="36167" y="127"/>
                  </a:cubicBezTo>
                  <a:cubicBezTo>
                    <a:pt x="36167" y="190"/>
                    <a:pt x="36230" y="253"/>
                    <a:pt x="36294" y="253"/>
                  </a:cubicBezTo>
                  <a:lnTo>
                    <a:pt x="36832" y="253"/>
                  </a:lnTo>
                  <a:cubicBezTo>
                    <a:pt x="36895" y="253"/>
                    <a:pt x="36959" y="190"/>
                    <a:pt x="36959" y="127"/>
                  </a:cubicBezTo>
                  <a:cubicBezTo>
                    <a:pt x="36959" y="63"/>
                    <a:pt x="36895" y="0"/>
                    <a:pt x="36832" y="0"/>
                  </a:cubicBezTo>
                  <a:close/>
                  <a:moveTo>
                    <a:pt x="37877" y="0"/>
                  </a:moveTo>
                  <a:cubicBezTo>
                    <a:pt x="37814" y="0"/>
                    <a:pt x="37750" y="63"/>
                    <a:pt x="37750" y="127"/>
                  </a:cubicBezTo>
                  <a:cubicBezTo>
                    <a:pt x="37750" y="190"/>
                    <a:pt x="37814" y="253"/>
                    <a:pt x="37877" y="253"/>
                  </a:cubicBezTo>
                  <a:lnTo>
                    <a:pt x="38415" y="253"/>
                  </a:lnTo>
                  <a:cubicBezTo>
                    <a:pt x="38479" y="253"/>
                    <a:pt x="38542" y="190"/>
                    <a:pt x="38542" y="127"/>
                  </a:cubicBezTo>
                  <a:cubicBezTo>
                    <a:pt x="38542" y="63"/>
                    <a:pt x="38479" y="0"/>
                    <a:pt x="38415" y="0"/>
                  </a:cubicBezTo>
                  <a:close/>
                  <a:moveTo>
                    <a:pt x="39492" y="0"/>
                  </a:moveTo>
                  <a:cubicBezTo>
                    <a:pt x="39397" y="0"/>
                    <a:pt x="39365" y="63"/>
                    <a:pt x="39365" y="127"/>
                  </a:cubicBezTo>
                  <a:cubicBezTo>
                    <a:pt x="39365" y="190"/>
                    <a:pt x="39397" y="253"/>
                    <a:pt x="39492" y="253"/>
                  </a:cubicBezTo>
                  <a:lnTo>
                    <a:pt x="40030" y="253"/>
                  </a:lnTo>
                  <a:cubicBezTo>
                    <a:pt x="40094" y="253"/>
                    <a:pt x="40157" y="190"/>
                    <a:pt x="40157" y="127"/>
                  </a:cubicBezTo>
                  <a:cubicBezTo>
                    <a:pt x="40157" y="63"/>
                    <a:pt x="40094" y="0"/>
                    <a:pt x="40030" y="0"/>
                  </a:cubicBezTo>
                  <a:close/>
                  <a:moveTo>
                    <a:pt x="41076" y="0"/>
                  </a:moveTo>
                  <a:cubicBezTo>
                    <a:pt x="41012" y="0"/>
                    <a:pt x="40949" y="63"/>
                    <a:pt x="40949" y="127"/>
                  </a:cubicBezTo>
                  <a:cubicBezTo>
                    <a:pt x="40949" y="190"/>
                    <a:pt x="41012" y="253"/>
                    <a:pt x="41076" y="253"/>
                  </a:cubicBezTo>
                  <a:lnTo>
                    <a:pt x="41614" y="253"/>
                  </a:lnTo>
                  <a:cubicBezTo>
                    <a:pt x="41677" y="253"/>
                    <a:pt x="41741" y="190"/>
                    <a:pt x="41741" y="127"/>
                  </a:cubicBezTo>
                  <a:cubicBezTo>
                    <a:pt x="41741" y="63"/>
                    <a:pt x="41677" y="0"/>
                    <a:pt x="41614" y="0"/>
                  </a:cubicBezTo>
                  <a:close/>
                  <a:moveTo>
                    <a:pt x="42691" y="0"/>
                  </a:moveTo>
                  <a:cubicBezTo>
                    <a:pt x="42596" y="0"/>
                    <a:pt x="42532" y="63"/>
                    <a:pt x="42532" y="127"/>
                  </a:cubicBezTo>
                  <a:cubicBezTo>
                    <a:pt x="42532" y="190"/>
                    <a:pt x="42596" y="253"/>
                    <a:pt x="42691" y="253"/>
                  </a:cubicBezTo>
                  <a:lnTo>
                    <a:pt x="43197" y="253"/>
                  </a:lnTo>
                  <a:cubicBezTo>
                    <a:pt x="43292" y="253"/>
                    <a:pt x="43356" y="190"/>
                    <a:pt x="43356" y="127"/>
                  </a:cubicBezTo>
                  <a:cubicBezTo>
                    <a:pt x="43356" y="63"/>
                    <a:pt x="43292" y="0"/>
                    <a:pt x="43197" y="0"/>
                  </a:cubicBezTo>
                  <a:close/>
                  <a:moveTo>
                    <a:pt x="44274" y="0"/>
                  </a:moveTo>
                  <a:cubicBezTo>
                    <a:pt x="44211" y="0"/>
                    <a:pt x="44147" y="63"/>
                    <a:pt x="44147" y="127"/>
                  </a:cubicBezTo>
                  <a:cubicBezTo>
                    <a:pt x="44147" y="190"/>
                    <a:pt x="44211" y="253"/>
                    <a:pt x="44274" y="253"/>
                  </a:cubicBezTo>
                  <a:lnTo>
                    <a:pt x="44813" y="253"/>
                  </a:lnTo>
                  <a:cubicBezTo>
                    <a:pt x="44876" y="253"/>
                    <a:pt x="44939" y="190"/>
                    <a:pt x="44939" y="127"/>
                  </a:cubicBezTo>
                  <a:cubicBezTo>
                    <a:pt x="44939" y="63"/>
                    <a:pt x="44876" y="0"/>
                    <a:pt x="44813" y="0"/>
                  </a:cubicBezTo>
                  <a:close/>
                  <a:moveTo>
                    <a:pt x="45858" y="0"/>
                  </a:moveTo>
                  <a:cubicBezTo>
                    <a:pt x="45794" y="0"/>
                    <a:pt x="45731" y="63"/>
                    <a:pt x="45731" y="127"/>
                  </a:cubicBezTo>
                  <a:cubicBezTo>
                    <a:pt x="45731" y="190"/>
                    <a:pt x="45794" y="253"/>
                    <a:pt x="45858" y="253"/>
                  </a:cubicBezTo>
                  <a:lnTo>
                    <a:pt x="46396" y="253"/>
                  </a:lnTo>
                  <a:cubicBezTo>
                    <a:pt x="46459" y="253"/>
                    <a:pt x="46523" y="190"/>
                    <a:pt x="46523" y="127"/>
                  </a:cubicBezTo>
                  <a:cubicBezTo>
                    <a:pt x="46523" y="63"/>
                    <a:pt x="46491" y="0"/>
                    <a:pt x="46396" y="0"/>
                  </a:cubicBezTo>
                  <a:close/>
                  <a:moveTo>
                    <a:pt x="47473" y="0"/>
                  </a:moveTo>
                  <a:cubicBezTo>
                    <a:pt x="47378" y="0"/>
                    <a:pt x="47346" y="63"/>
                    <a:pt x="47346" y="127"/>
                  </a:cubicBezTo>
                  <a:cubicBezTo>
                    <a:pt x="47346" y="190"/>
                    <a:pt x="47378" y="253"/>
                    <a:pt x="47473" y="253"/>
                  </a:cubicBezTo>
                  <a:lnTo>
                    <a:pt x="48011" y="253"/>
                  </a:lnTo>
                  <a:cubicBezTo>
                    <a:pt x="48074" y="253"/>
                    <a:pt x="48138" y="190"/>
                    <a:pt x="48138" y="127"/>
                  </a:cubicBezTo>
                  <a:cubicBezTo>
                    <a:pt x="48138" y="63"/>
                    <a:pt x="48074" y="0"/>
                    <a:pt x="48011" y="0"/>
                  </a:cubicBezTo>
                  <a:close/>
                  <a:moveTo>
                    <a:pt x="49056" y="0"/>
                  </a:moveTo>
                  <a:cubicBezTo>
                    <a:pt x="48993" y="0"/>
                    <a:pt x="48929" y="63"/>
                    <a:pt x="48929" y="127"/>
                  </a:cubicBezTo>
                  <a:cubicBezTo>
                    <a:pt x="48929" y="190"/>
                    <a:pt x="48993" y="253"/>
                    <a:pt x="49056" y="253"/>
                  </a:cubicBezTo>
                  <a:lnTo>
                    <a:pt x="49595" y="253"/>
                  </a:lnTo>
                  <a:cubicBezTo>
                    <a:pt x="49658" y="253"/>
                    <a:pt x="49721" y="190"/>
                    <a:pt x="49721" y="127"/>
                  </a:cubicBezTo>
                  <a:cubicBezTo>
                    <a:pt x="49721" y="63"/>
                    <a:pt x="49658" y="0"/>
                    <a:pt x="49595" y="0"/>
                  </a:cubicBezTo>
                  <a:close/>
                  <a:moveTo>
                    <a:pt x="50671" y="0"/>
                  </a:moveTo>
                  <a:cubicBezTo>
                    <a:pt x="50576" y="0"/>
                    <a:pt x="50513" y="63"/>
                    <a:pt x="50513" y="127"/>
                  </a:cubicBezTo>
                  <a:cubicBezTo>
                    <a:pt x="50513" y="190"/>
                    <a:pt x="50576" y="253"/>
                    <a:pt x="50671" y="253"/>
                  </a:cubicBezTo>
                  <a:lnTo>
                    <a:pt x="51178" y="253"/>
                  </a:lnTo>
                  <a:cubicBezTo>
                    <a:pt x="51273" y="253"/>
                    <a:pt x="51336" y="190"/>
                    <a:pt x="51336" y="127"/>
                  </a:cubicBezTo>
                  <a:cubicBezTo>
                    <a:pt x="51336" y="63"/>
                    <a:pt x="51273" y="0"/>
                    <a:pt x="51178" y="0"/>
                  </a:cubicBezTo>
                  <a:close/>
                  <a:moveTo>
                    <a:pt x="52255" y="0"/>
                  </a:moveTo>
                  <a:cubicBezTo>
                    <a:pt x="52191" y="0"/>
                    <a:pt x="52128" y="63"/>
                    <a:pt x="52128" y="127"/>
                  </a:cubicBezTo>
                  <a:cubicBezTo>
                    <a:pt x="52128" y="190"/>
                    <a:pt x="52191" y="253"/>
                    <a:pt x="52255" y="253"/>
                  </a:cubicBezTo>
                  <a:lnTo>
                    <a:pt x="52793" y="253"/>
                  </a:lnTo>
                  <a:cubicBezTo>
                    <a:pt x="52856" y="253"/>
                    <a:pt x="52920" y="190"/>
                    <a:pt x="52920" y="127"/>
                  </a:cubicBezTo>
                  <a:cubicBezTo>
                    <a:pt x="52920" y="63"/>
                    <a:pt x="52856" y="0"/>
                    <a:pt x="52793" y="0"/>
                  </a:cubicBezTo>
                  <a:close/>
                  <a:moveTo>
                    <a:pt x="53870" y="0"/>
                  </a:moveTo>
                  <a:cubicBezTo>
                    <a:pt x="53775" y="0"/>
                    <a:pt x="53712" y="63"/>
                    <a:pt x="53712" y="127"/>
                  </a:cubicBezTo>
                  <a:cubicBezTo>
                    <a:pt x="53712" y="190"/>
                    <a:pt x="53775" y="253"/>
                    <a:pt x="53870" y="253"/>
                  </a:cubicBezTo>
                  <a:lnTo>
                    <a:pt x="54377" y="253"/>
                  </a:lnTo>
                  <a:cubicBezTo>
                    <a:pt x="54472" y="253"/>
                    <a:pt x="54503" y="190"/>
                    <a:pt x="54503" y="127"/>
                  </a:cubicBezTo>
                  <a:cubicBezTo>
                    <a:pt x="54503" y="63"/>
                    <a:pt x="54472" y="0"/>
                    <a:pt x="54377" y="0"/>
                  </a:cubicBezTo>
                  <a:close/>
                  <a:moveTo>
                    <a:pt x="55453" y="0"/>
                  </a:moveTo>
                  <a:cubicBezTo>
                    <a:pt x="55390" y="0"/>
                    <a:pt x="55327" y="63"/>
                    <a:pt x="55327" y="127"/>
                  </a:cubicBezTo>
                  <a:cubicBezTo>
                    <a:pt x="55327" y="190"/>
                    <a:pt x="55390" y="253"/>
                    <a:pt x="55453" y="253"/>
                  </a:cubicBezTo>
                  <a:lnTo>
                    <a:pt x="55992" y="253"/>
                  </a:lnTo>
                  <a:cubicBezTo>
                    <a:pt x="56055" y="253"/>
                    <a:pt x="56118" y="190"/>
                    <a:pt x="56118" y="127"/>
                  </a:cubicBezTo>
                  <a:cubicBezTo>
                    <a:pt x="56118" y="63"/>
                    <a:pt x="56055" y="0"/>
                    <a:pt x="55992" y="0"/>
                  </a:cubicBezTo>
                  <a:close/>
                  <a:moveTo>
                    <a:pt x="57037" y="0"/>
                  </a:moveTo>
                  <a:cubicBezTo>
                    <a:pt x="56973" y="0"/>
                    <a:pt x="56910" y="63"/>
                    <a:pt x="56910" y="127"/>
                  </a:cubicBezTo>
                  <a:cubicBezTo>
                    <a:pt x="56910" y="190"/>
                    <a:pt x="56973" y="253"/>
                    <a:pt x="57037" y="253"/>
                  </a:cubicBezTo>
                  <a:lnTo>
                    <a:pt x="57575" y="253"/>
                  </a:lnTo>
                  <a:cubicBezTo>
                    <a:pt x="57638" y="253"/>
                    <a:pt x="57702" y="190"/>
                    <a:pt x="57702" y="127"/>
                  </a:cubicBezTo>
                  <a:cubicBezTo>
                    <a:pt x="57702" y="63"/>
                    <a:pt x="57638" y="0"/>
                    <a:pt x="57575" y="0"/>
                  </a:cubicBezTo>
                  <a:close/>
                  <a:moveTo>
                    <a:pt x="58652" y="0"/>
                  </a:moveTo>
                  <a:cubicBezTo>
                    <a:pt x="58557" y="0"/>
                    <a:pt x="58525" y="63"/>
                    <a:pt x="58525" y="127"/>
                  </a:cubicBezTo>
                  <a:cubicBezTo>
                    <a:pt x="58525" y="190"/>
                    <a:pt x="58557" y="253"/>
                    <a:pt x="58652" y="253"/>
                  </a:cubicBezTo>
                  <a:lnTo>
                    <a:pt x="59190" y="253"/>
                  </a:lnTo>
                  <a:cubicBezTo>
                    <a:pt x="59254" y="253"/>
                    <a:pt x="59317" y="190"/>
                    <a:pt x="59317" y="127"/>
                  </a:cubicBezTo>
                  <a:cubicBezTo>
                    <a:pt x="59317" y="63"/>
                    <a:pt x="59254" y="0"/>
                    <a:pt x="59190" y="0"/>
                  </a:cubicBezTo>
                  <a:close/>
                  <a:moveTo>
                    <a:pt x="60235" y="0"/>
                  </a:moveTo>
                  <a:cubicBezTo>
                    <a:pt x="60172" y="0"/>
                    <a:pt x="60109" y="63"/>
                    <a:pt x="60109" y="127"/>
                  </a:cubicBezTo>
                  <a:cubicBezTo>
                    <a:pt x="60109" y="190"/>
                    <a:pt x="60172" y="253"/>
                    <a:pt x="60235" y="253"/>
                  </a:cubicBezTo>
                  <a:lnTo>
                    <a:pt x="60774" y="253"/>
                  </a:lnTo>
                  <a:cubicBezTo>
                    <a:pt x="60837" y="253"/>
                    <a:pt x="60900" y="190"/>
                    <a:pt x="60900" y="127"/>
                  </a:cubicBezTo>
                  <a:cubicBezTo>
                    <a:pt x="60900" y="63"/>
                    <a:pt x="60837" y="0"/>
                    <a:pt x="60774" y="0"/>
                  </a:cubicBezTo>
                  <a:close/>
                  <a:moveTo>
                    <a:pt x="61850" y="0"/>
                  </a:moveTo>
                  <a:cubicBezTo>
                    <a:pt x="61755" y="0"/>
                    <a:pt x="61692" y="63"/>
                    <a:pt x="61692" y="127"/>
                  </a:cubicBezTo>
                  <a:cubicBezTo>
                    <a:pt x="61692" y="190"/>
                    <a:pt x="61755" y="253"/>
                    <a:pt x="61850" y="253"/>
                  </a:cubicBezTo>
                  <a:lnTo>
                    <a:pt x="62357" y="253"/>
                  </a:lnTo>
                  <a:cubicBezTo>
                    <a:pt x="62452" y="253"/>
                    <a:pt x="62516" y="190"/>
                    <a:pt x="62516" y="127"/>
                  </a:cubicBezTo>
                  <a:cubicBezTo>
                    <a:pt x="62516" y="63"/>
                    <a:pt x="62452" y="0"/>
                    <a:pt x="62357" y="0"/>
                  </a:cubicBezTo>
                  <a:close/>
                  <a:moveTo>
                    <a:pt x="63434" y="0"/>
                  </a:moveTo>
                  <a:cubicBezTo>
                    <a:pt x="63371" y="0"/>
                    <a:pt x="63307" y="63"/>
                    <a:pt x="63307" y="127"/>
                  </a:cubicBezTo>
                  <a:cubicBezTo>
                    <a:pt x="63307" y="190"/>
                    <a:pt x="63371" y="253"/>
                    <a:pt x="63434" y="253"/>
                  </a:cubicBezTo>
                  <a:lnTo>
                    <a:pt x="63972" y="253"/>
                  </a:lnTo>
                  <a:cubicBezTo>
                    <a:pt x="64036" y="253"/>
                    <a:pt x="64099" y="190"/>
                    <a:pt x="64099" y="127"/>
                  </a:cubicBezTo>
                  <a:cubicBezTo>
                    <a:pt x="64099" y="63"/>
                    <a:pt x="64036" y="0"/>
                    <a:pt x="63972" y="0"/>
                  </a:cubicBezTo>
                  <a:close/>
                  <a:moveTo>
                    <a:pt x="65017" y="0"/>
                  </a:moveTo>
                  <a:cubicBezTo>
                    <a:pt x="64954" y="0"/>
                    <a:pt x="64891" y="63"/>
                    <a:pt x="64891" y="127"/>
                  </a:cubicBezTo>
                  <a:cubicBezTo>
                    <a:pt x="64891" y="190"/>
                    <a:pt x="64954" y="253"/>
                    <a:pt x="65017" y="253"/>
                  </a:cubicBezTo>
                  <a:lnTo>
                    <a:pt x="65556" y="253"/>
                  </a:lnTo>
                  <a:cubicBezTo>
                    <a:pt x="65619" y="253"/>
                    <a:pt x="65682" y="190"/>
                    <a:pt x="65682" y="127"/>
                  </a:cubicBezTo>
                  <a:cubicBezTo>
                    <a:pt x="65682" y="63"/>
                    <a:pt x="65651" y="0"/>
                    <a:pt x="65556" y="0"/>
                  </a:cubicBezTo>
                  <a:close/>
                  <a:moveTo>
                    <a:pt x="66633" y="0"/>
                  </a:moveTo>
                  <a:cubicBezTo>
                    <a:pt x="66537" y="0"/>
                    <a:pt x="66506" y="63"/>
                    <a:pt x="66506" y="127"/>
                  </a:cubicBezTo>
                  <a:cubicBezTo>
                    <a:pt x="66506" y="190"/>
                    <a:pt x="66537" y="253"/>
                    <a:pt x="66633" y="253"/>
                  </a:cubicBezTo>
                  <a:lnTo>
                    <a:pt x="67171" y="253"/>
                  </a:lnTo>
                  <a:cubicBezTo>
                    <a:pt x="67234" y="253"/>
                    <a:pt x="67298" y="190"/>
                    <a:pt x="67298" y="127"/>
                  </a:cubicBezTo>
                  <a:cubicBezTo>
                    <a:pt x="67298" y="63"/>
                    <a:pt x="67234" y="0"/>
                    <a:pt x="67171" y="0"/>
                  </a:cubicBezTo>
                  <a:close/>
                  <a:moveTo>
                    <a:pt x="68216" y="0"/>
                  </a:moveTo>
                  <a:cubicBezTo>
                    <a:pt x="68153" y="0"/>
                    <a:pt x="68089" y="63"/>
                    <a:pt x="68089" y="127"/>
                  </a:cubicBezTo>
                  <a:cubicBezTo>
                    <a:pt x="68089" y="190"/>
                    <a:pt x="68153" y="253"/>
                    <a:pt x="68216" y="253"/>
                  </a:cubicBezTo>
                  <a:lnTo>
                    <a:pt x="68754" y="253"/>
                  </a:lnTo>
                  <a:cubicBezTo>
                    <a:pt x="68818" y="253"/>
                    <a:pt x="68881" y="190"/>
                    <a:pt x="68881" y="127"/>
                  </a:cubicBezTo>
                  <a:cubicBezTo>
                    <a:pt x="68881" y="63"/>
                    <a:pt x="68818" y="0"/>
                    <a:pt x="68754" y="0"/>
                  </a:cubicBezTo>
                  <a:close/>
                  <a:moveTo>
                    <a:pt x="69831" y="0"/>
                  </a:moveTo>
                  <a:cubicBezTo>
                    <a:pt x="69736" y="0"/>
                    <a:pt x="69673" y="63"/>
                    <a:pt x="69673" y="127"/>
                  </a:cubicBezTo>
                  <a:cubicBezTo>
                    <a:pt x="69673" y="190"/>
                    <a:pt x="69736" y="253"/>
                    <a:pt x="69831" y="253"/>
                  </a:cubicBezTo>
                  <a:lnTo>
                    <a:pt x="70338" y="253"/>
                  </a:lnTo>
                  <a:cubicBezTo>
                    <a:pt x="70433" y="253"/>
                    <a:pt x="70496" y="190"/>
                    <a:pt x="70496" y="127"/>
                  </a:cubicBezTo>
                  <a:cubicBezTo>
                    <a:pt x="70496" y="63"/>
                    <a:pt x="70433" y="0"/>
                    <a:pt x="70338" y="0"/>
                  </a:cubicBezTo>
                  <a:close/>
                  <a:moveTo>
                    <a:pt x="71415" y="0"/>
                  </a:moveTo>
                  <a:cubicBezTo>
                    <a:pt x="71351" y="0"/>
                    <a:pt x="71288" y="63"/>
                    <a:pt x="71288" y="127"/>
                  </a:cubicBezTo>
                  <a:cubicBezTo>
                    <a:pt x="71288" y="190"/>
                    <a:pt x="71351" y="253"/>
                    <a:pt x="71415" y="253"/>
                  </a:cubicBezTo>
                  <a:lnTo>
                    <a:pt x="71953" y="253"/>
                  </a:lnTo>
                  <a:cubicBezTo>
                    <a:pt x="72016" y="253"/>
                    <a:pt x="72080" y="190"/>
                    <a:pt x="72080" y="127"/>
                  </a:cubicBezTo>
                  <a:cubicBezTo>
                    <a:pt x="72080" y="63"/>
                    <a:pt x="72016" y="0"/>
                    <a:pt x="71953" y="0"/>
                  </a:cubicBezTo>
                  <a:close/>
                  <a:moveTo>
                    <a:pt x="73030" y="0"/>
                  </a:moveTo>
                  <a:cubicBezTo>
                    <a:pt x="72935" y="0"/>
                    <a:pt x="72871" y="63"/>
                    <a:pt x="72871" y="127"/>
                  </a:cubicBezTo>
                  <a:cubicBezTo>
                    <a:pt x="72871" y="190"/>
                    <a:pt x="72935" y="253"/>
                    <a:pt x="73030" y="253"/>
                  </a:cubicBezTo>
                  <a:lnTo>
                    <a:pt x="73536" y="253"/>
                  </a:lnTo>
                  <a:cubicBezTo>
                    <a:pt x="73631" y="253"/>
                    <a:pt x="73663" y="190"/>
                    <a:pt x="73695" y="127"/>
                  </a:cubicBezTo>
                  <a:cubicBezTo>
                    <a:pt x="73695" y="63"/>
                    <a:pt x="73631" y="0"/>
                    <a:pt x="73536" y="0"/>
                  </a:cubicBezTo>
                  <a:close/>
                  <a:moveTo>
                    <a:pt x="74613" y="0"/>
                  </a:moveTo>
                  <a:cubicBezTo>
                    <a:pt x="74550" y="0"/>
                    <a:pt x="74486" y="63"/>
                    <a:pt x="74486" y="127"/>
                  </a:cubicBezTo>
                  <a:cubicBezTo>
                    <a:pt x="74486" y="190"/>
                    <a:pt x="74550" y="253"/>
                    <a:pt x="74613" y="253"/>
                  </a:cubicBezTo>
                  <a:lnTo>
                    <a:pt x="75151" y="253"/>
                  </a:lnTo>
                  <a:cubicBezTo>
                    <a:pt x="75215" y="253"/>
                    <a:pt x="75278" y="190"/>
                    <a:pt x="75278" y="127"/>
                  </a:cubicBezTo>
                  <a:cubicBezTo>
                    <a:pt x="75278" y="63"/>
                    <a:pt x="75215" y="0"/>
                    <a:pt x="75151" y="0"/>
                  </a:cubicBezTo>
                  <a:close/>
                  <a:moveTo>
                    <a:pt x="76197" y="0"/>
                  </a:moveTo>
                  <a:cubicBezTo>
                    <a:pt x="76133" y="0"/>
                    <a:pt x="76070" y="63"/>
                    <a:pt x="76070" y="127"/>
                  </a:cubicBezTo>
                  <a:cubicBezTo>
                    <a:pt x="76070" y="190"/>
                    <a:pt x="76133" y="253"/>
                    <a:pt x="76197" y="253"/>
                  </a:cubicBezTo>
                  <a:lnTo>
                    <a:pt x="76735" y="253"/>
                  </a:lnTo>
                  <a:cubicBezTo>
                    <a:pt x="76798" y="253"/>
                    <a:pt x="76862" y="190"/>
                    <a:pt x="76862" y="127"/>
                  </a:cubicBezTo>
                  <a:cubicBezTo>
                    <a:pt x="76862" y="63"/>
                    <a:pt x="76798" y="0"/>
                    <a:pt x="76735" y="0"/>
                  </a:cubicBezTo>
                  <a:close/>
                  <a:moveTo>
                    <a:pt x="77812" y="0"/>
                  </a:moveTo>
                  <a:cubicBezTo>
                    <a:pt x="77717" y="0"/>
                    <a:pt x="77685" y="63"/>
                    <a:pt x="77685" y="127"/>
                  </a:cubicBezTo>
                  <a:cubicBezTo>
                    <a:pt x="77685" y="190"/>
                    <a:pt x="77717" y="253"/>
                    <a:pt x="77812" y="253"/>
                  </a:cubicBezTo>
                  <a:lnTo>
                    <a:pt x="78350" y="253"/>
                  </a:lnTo>
                  <a:cubicBezTo>
                    <a:pt x="78413" y="253"/>
                    <a:pt x="78477" y="190"/>
                    <a:pt x="78477" y="127"/>
                  </a:cubicBezTo>
                  <a:cubicBezTo>
                    <a:pt x="78477" y="63"/>
                    <a:pt x="78413" y="0"/>
                    <a:pt x="78350" y="0"/>
                  </a:cubicBezTo>
                  <a:close/>
                  <a:moveTo>
                    <a:pt x="79395" y="0"/>
                  </a:moveTo>
                  <a:cubicBezTo>
                    <a:pt x="79332" y="0"/>
                    <a:pt x="79268" y="63"/>
                    <a:pt x="79268" y="127"/>
                  </a:cubicBezTo>
                  <a:cubicBezTo>
                    <a:pt x="79268" y="190"/>
                    <a:pt x="79332" y="253"/>
                    <a:pt x="79395" y="253"/>
                  </a:cubicBezTo>
                  <a:lnTo>
                    <a:pt x="79934" y="253"/>
                  </a:lnTo>
                  <a:cubicBezTo>
                    <a:pt x="79997" y="253"/>
                    <a:pt x="80060" y="190"/>
                    <a:pt x="80060" y="127"/>
                  </a:cubicBezTo>
                  <a:cubicBezTo>
                    <a:pt x="80060" y="63"/>
                    <a:pt x="79997" y="0"/>
                    <a:pt x="79934" y="0"/>
                  </a:cubicBezTo>
                  <a:close/>
                  <a:moveTo>
                    <a:pt x="81010" y="0"/>
                  </a:moveTo>
                  <a:cubicBezTo>
                    <a:pt x="80915" y="0"/>
                    <a:pt x="80852" y="63"/>
                    <a:pt x="80852" y="127"/>
                  </a:cubicBezTo>
                  <a:cubicBezTo>
                    <a:pt x="80852" y="190"/>
                    <a:pt x="80915" y="253"/>
                    <a:pt x="81010" y="253"/>
                  </a:cubicBezTo>
                  <a:lnTo>
                    <a:pt x="81517" y="253"/>
                  </a:lnTo>
                  <a:cubicBezTo>
                    <a:pt x="81612" y="253"/>
                    <a:pt x="81675" y="190"/>
                    <a:pt x="81644" y="127"/>
                  </a:cubicBezTo>
                  <a:cubicBezTo>
                    <a:pt x="81644" y="63"/>
                    <a:pt x="81612" y="0"/>
                    <a:pt x="81517" y="0"/>
                  </a:cubicBezTo>
                  <a:close/>
                  <a:moveTo>
                    <a:pt x="82594" y="0"/>
                  </a:moveTo>
                  <a:cubicBezTo>
                    <a:pt x="82530" y="0"/>
                    <a:pt x="82467" y="63"/>
                    <a:pt x="82467" y="127"/>
                  </a:cubicBezTo>
                  <a:cubicBezTo>
                    <a:pt x="82467" y="190"/>
                    <a:pt x="82530" y="253"/>
                    <a:pt x="82594" y="253"/>
                  </a:cubicBezTo>
                  <a:lnTo>
                    <a:pt x="83132" y="253"/>
                  </a:lnTo>
                  <a:cubicBezTo>
                    <a:pt x="83195" y="253"/>
                    <a:pt x="83259" y="190"/>
                    <a:pt x="83259" y="127"/>
                  </a:cubicBezTo>
                  <a:cubicBezTo>
                    <a:pt x="83259" y="63"/>
                    <a:pt x="83195" y="0"/>
                    <a:pt x="83132" y="0"/>
                  </a:cubicBezTo>
                  <a:close/>
                  <a:moveTo>
                    <a:pt x="84177" y="0"/>
                  </a:moveTo>
                  <a:cubicBezTo>
                    <a:pt x="84114" y="0"/>
                    <a:pt x="84050" y="63"/>
                    <a:pt x="84050" y="127"/>
                  </a:cubicBezTo>
                  <a:cubicBezTo>
                    <a:pt x="84050" y="190"/>
                    <a:pt x="84114" y="253"/>
                    <a:pt x="84177" y="253"/>
                  </a:cubicBezTo>
                  <a:lnTo>
                    <a:pt x="84716" y="253"/>
                  </a:lnTo>
                  <a:cubicBezTo>
                    <a:pt x="84779" y="253"/>
                    <a:pt x="84842" y="190"/>
                    <a:pt x="84842" y="127"/>
                  </a:cubicBezTo>
                  <a:cubicBezTo>
                    <a:pt x="84842" y="63"/>
                    <a:pt x="84811" y="0"/>
                    <a:pt x="84716" y="0"/>
                  </a:cubicBezTo>
                  <a:close/>
                  <a:moveTo>
                    <a:pt x="85792" y="0"/>
                  </a:moveTo>
                  <a:cubicBezTo>
                    <a:pt x="85697" y="0"/>
                    <a:pt x="85666" y="63"/>
                    <a:pt x="85666" y="127"/>
                  </a:cubicBezTo>
                  <a:cubicBezTo>
                    <a:pt x="85666" y="190"/>
                    <a:pt x="85697" y="253"/>
                    <a:pt x="85792" y="253"/>
                  </a:cubicBezTo>
                  <a:lnTo>
                    <a:pt x="86331" y="253"/>
                  </a:lnTo>
                  <a:cubicBezTo>
                    <a:pt x="86394" y="253"/>
                    <a:pt x="86457" y="190"/>
                    <a:pt x="86457" y="127"/>
                  </a:cubicBezTo>
                  <a:cubicBezTo>
                    <a:pt x="86457" y="63"/>
                    <a:pt x="86394" y="0"/>
                    <a:pt x="86331" y="0"/>
                  </a:cubicBezTo>
                  <a:close/>
                  <a:moveTo>
                    <a:pt x="87376" y="0"/>
                  </a:moveTo>
                  <a:cubicBezTo>
                    <a:pt x="87312" y="0"/>
                    <a:pt x="87249" y="63"/>
                    <a:pt x="87249" y="127"/>
                  </a:cubicBezTo>
                  <a:cubicBezTo>
                    <a:pt x="87249" y="190"/>
                    <a:pt x="87312" y="253"/>
                    <a:pt x="87376" y="253"/>
                  </a:cubicBezTo>
                  <a:lnTo>
                    <a:pt x="87914" y="253"/>
                  </a:lnTo>
                  <a:cubicBezTo>
                    <a:pt x="87977" y="253"/>
                    <a:pt x="88041" y="190"/>
                    <a:pt x="88041" y="127"/>
                  </a:cubicBezTo>
                  <a:cubicBezTo>
                    <a:pt x="88041" y="63"/>
                    <a:pt x="87977" y="0"/>
                    <a:pt x="87914" y="0"/>
                  </a:cubicBezTo>
                  <a:close/>
                  <a:moveTo>
                    <a:pt x="88991" y="0"/>
                  </a:moveTo>
                  <a:cubicBezTo>
                    <a:pt x="88896" y="0"/>
                    <a:pt x="88833" y="63"/>
                    <a:pt x="88833" y="127"/>
                  </a:cubicBezTo>
                  <a:cubicBezTo>
                    <a:pt x="88833" y="190"/>
                    <a:pt x="88896" y="253"/>
                    <a:pt x="88991" y="253"/>
                  </a:cubicBezTo>
                  <a:lnTo>
                    <a:pt x="89498" y="253"/>
                  </a:lnTo>
                  <a:cubicBezTo>
                    <a:pt x="89593" y="253"/>
                    <a:pt x="89656" y="190"/>
                    <a:pt x="89656" y="127"/>
                  </a:cubicBezTo>
                  <a:cubicBezTo>
                    <a:pt x="89656" y="63"/>
                    <a:pt x="89593" y="0"/>
                    <a:pt x="89498" y="0"/>
                  </a:cubicBezTo>
                  <a:close/>
                  <a:moveTo>
                    <a:pt x="90574" y="0"/>
                  </a:moveTo>
                  <a:cubicBezTo>
                    <a:pt x="90511" y="0"/>
                    <a:pt x="90448" y="63"/>
                    <a:pt x="90448" y="127"/>
                  </a:cubicBezTo>
                  <a:cubicBezTo>
                    <a:pt x="90448" y="190"/>
                    <a:pt x="90511" y="253"/>
                    <a:pt x="90574" y="253"/>
                  </a:cubicBezTo>
                  <a:lnTo>
                    <a:pt x="91113" y="253"/>
                  </a:lnTo>
                  <a:cubicBezTo>
                    <a:pt x="91176" y="253"/>
                    <a:pt x="91239" y="190"/>
                    <a:pt x="91239" y="127"/>
                  </a:cubicBezTo>
                  <a:cubicBezTo>
                    <a:pt x="91239" y="63"/>
                    <a:pt x="91176" y="0"/>
                    <a:pt x="91113" y="0"/>
                  </a:cubicBezTo>
                  <a:close/>
                  <a:moveTo>
                    <a:pt x="11275" y="95"/>
                  </a:moveTo>
                  <a:cubicBezTo>
                    <a:pt x="11085" y="127"/>
                    <a:pt x="10895" y="127"/>
                    <a:pt x="10737" y="158"/>
                  </a:cubicBezTo>
                  <a:cubicBezTo>
                    <a:pt x="10673" y="158"/>
                    <a:pt x="10610" y="222"/>
                    <a:pt x="10610" y="285"/>
                  </a:cubicBezTo>
                  <a:cubicBezTo>
                    <a:pt x="10642" y="348"/>
                    <a:pt x="10705" y="412"/>
                    <a:pt x="10768" y="412"/>
                  </a:cubicBezTo>
                  <a:cubicBezTo>
                    <a:pt x="10958" y="380"/>
                    <a:pt x="11117" y="348"/>
                    <a:pt x="11307" y="348"/>
                  </a:cubicBezTo>
                  <a:cubicBezTo>
                    <a:pt x="11370" y="317"/>
                    <a:pt x="11402" y="253"/>
                    <a:pt x="11402" y="190"/>
                  </a:cubicBezTo>
                  <a:cubicBezTo>
                    <a:pt x="11402" y="127"/>
                    <a:pt x="11338" y="95"/>
                    <a:pt x="11275" y="95"/>
                  </a:cubicBezTo>
                  <a:close/>
                  <a:moveTo>
                    <a:pt x="9692" y="348"/>
                  </a:moveTo>
                  <a:cubicBezTo>
                    <a:pt x="9502" y="412"/>
                    <a:pt x="9343" y="443"/>
                    <a:pt x="9153" y="475"/>
                  </a:cubicBezTo>
                  <a:cubicBezTo>
                    <a:pt x="9090" y="507"/>
                    <a:pt x="9058" y="570"/>
                    <a:pt x="9058" y="633"/>
                  </a:cubicBezTo>
                  <a:cubicBezTo>
                    <a:pt x="9090" y="697"/>
                    <a:pt x="9153" y="728"/>
                    <a:pt x="9185" y="728"/>
                  </a:cubicBezTo>
                  <a:lnTo>
                    <a:pt x="9248" y="728"/>
                  </a:lnTo>
                  <a:cubicBezTo>
                    <a:pt x="9406" y="665"/>
                    <a:pt x="9565" y="633"/>
                    <a:pt x="9755" y="602"/>
                  </a:cubicBezTo>
                  <a:cubicBezTo>
                    <a:pt x="9818" y="570"/>
                    <a:pt x="9850" y="507"/>
                    <a:pt x="9850" y="443"/>
                  </a:cubicBezTo>
                  <a:cubicBezTo>
                    <a:pt x="9818" y="380"/>
                    <a:pt x="9755" y="348"/>
                    <a:pt x="9692" y="348"/>
                  </a:cubicBezTo>
                  <a:close/>
                  <a:moveTo>
                    <a:pt x="8140" y="792"/>
                  </a:moveTo>
                  <a:cubicBezTo>
                    <a:pt x="7981" y="855"/>
                    <a:pt x="7823" y="918"/>
                    <a:pt x="7633" y="982"/>
                  </a:cubicBezTo>
                  <a:cubicBezTo>
                    <a:pt x="7570" y="1013"/>
                    <a:pt x="7538" y="1077"/>
                    <a:pt x="7570" y="1140"/>
                  </a:cubicBezTo>
                  <a:cubicBezTo>
                    <a:pt x="7601" y="1203"/>
                    <a:pt x="7633" y="1235"/>
                    <a:pt x="7696" y="1235"/>
                  </a:cubicBezTo>
                  <a:cubicBezTo>
                    <a:pt x="7728" y="1235"/>
                    <a:pt x="7728" y="1235"/>
                    <a:pt x="7760" y="1203"/>
                  </a:cubicBezTo>
                  <a:cubicBezTo>
                    <a:pt x="7918" y="1140"/>
                    <a:pt x="8076" y="1108"/>
                    <a:pt x="8235" y="1045"/>
                  </a:cubicBezTo>
                  <a:cubicBezTo>
                    <a:pt x="8298" y="1013"/>
                    <a:pt x="8330" y="950"/>
                    <a:pt x="8330" y="887"/>
                  </a:cubicBezTo>
                  <a:cubicBezTo>
                    <a:pt x="8298" y="823"/>
                    <a:pt x="8203" y="792"/>
                    <a:pt x="8140" y="792"/>
                  </a:cubicBezTo>
                  <a:close/>
                  <a:moveTo>
                    <a:pt x="6739" y="1413"/>
                  </a:moveTo>
                  <a:cubicBezTo>
                    <a:pt x="6719" y="1413"/>
                    <a:pt x="6700" y="1417"/>
                    <a:pt x="6683" y="1425"/>
                  </a:cubicBezTo>
                  <a:cubicBezTo>
                    <a:pt x="6525" y="1489"/>
                    <a:pt x="6366" y="1584"/>
                    <a:pt x="6208" y="1679"/>
                  </a:cubicBezTo>
                  <a:cubicBezTo>
                    <a:pt x="6145" y="1710"/>
                    <a:pt x="6145" y="1774"/>
                    <a:pt x="6176" y="1837"/>
                  </a:cubicBezTo>
                  <a:cubicBezTo>
                    <a:pt x="6208" y="1869"/>
                    <a:pt x="6240" y="1900"/>
                    <a:pt x="6271" y="1900"/>
                  </a:cubicBezTo>
                  <a:cubicBezTo>
                    <a:pt x="6303" y="1900"/>
                    <a:pt x="6335" y="1900"/>
                    <a:pt x="6366" y="1869"/>
                  </a:cubicBezTo>
                  <a:cubicBezTo>
                    <a:pt x="6525" y="1805"/>
                    <a:pt x="6651" y="1710"/>
                    <a:pt x="6810" y="1647"/>
                  </a:cubicBezTo>
                  <a:cubicBezTo>
                    <a:pt x="6873" y="1615"/>
                    <a:pt x="6905" y="1520"/>
                    <a:pt x="6873" y="1489"/>
                  </a:cubicBezTo>
                  <a:cubicBezTo>
                    <a:pt x="6850" y="1442"/>
                    <a:pt x="6793" y="1413"/>
                    <a:pt x="6739" y="1413"/>
                  </a:cubicBezTo>
                  <a:close/>
                  <a:moveTo>
                    <a:pt x="5411" y="2180"/>
                  </a:moveTo>
                  <a:cubicBezTo>
                    <a:pt x="5380" y="2180"/>
                    <a:pt x="5348" y="2190"/>
                    <a:pt x="5321" y="2217"/>
                  </a:cubicBezTo>
                  <a:cubicBezTo>
                    <a:pt x="5195" y="2312"/>
                    <a:pt x="5036" y="2407"/>
                    <a:pt x="4909" y="2502"/>
                  </a:cubicBezTo>
                  <a:cubicBezTo>
                    <a:pt x="4846" y="2534"/>
                    <a:pt x="4814" y="2629"/>
                    <a:pt x="4878" y="2660"/>
                  </a:cubicBezTo>
                  <a:cubicBezTo>
                    <a:pt x="4909" y="2692"/>
                    <a:pt x="4941" y="2724"/>
                    <a:pt x="4973" y="2724"/>
                  </a:cubicBezTo>
                  <a:cubicBezTo>
                    <a:pt x="5004" y="2724"/>
                    <a:pt x="5036" y="2724"/>
                    <a:pt x="5068" y="2692"/>
                  </a:cubicBezTo>
                  <a:cubicBezTo>
                    <a:pt x="5195" y="2597"/>
                    <a:pt x="5353" y="2502"/>
                    <a:pt x="5480" y="2407"/>
                  </a:cubicBezTo>
                  <a:cubicBezTo>
                    <a:pt x="5543" y="2375"/>
                    <a:pt x="5543" y="2280"/>
                    <a:pt x="5511" y="2217"/>
                  </a:cubicBezTo>
                  <a:cubicBezTo>
                    <a:pt x="5493" y="2199"/>
                    <a:pt x="5454" y="2180"/>
                    <a:pt x="5411" y="2180"/>
                  </a:cubicBezTo>
                  <a:close/>
                  <a:moveTo>
                    <a:pt x="4181" y="3112"/>
                  </a:moveTo>
                  <a:cubicBezTo>
                    <a:pt x="4149" y="3112"/>
                    <a:pt x="4118" y="3119"/>
                    <a:pt x="4086" y="3135"/>
                  </a:cubicBezTo>
                  <a:cubicBezTo>
                    <a:pt x="3959" y="3230"/>
                    <a:pt x="3833" y="3357"/>
                    <a:pt x="3706" y="3484"/>
                  </a:cubicBezTo>
                  <a:cubicBezTo>
                    <a:pt x="3643" y="3515"/>
                    <a:pt x="3643" y="3610"/>
                    <a:pt x="3706" y="3642"/>
                  </a:cubicBezTo>
                  <a:cubicBezTo>
                    <a:pt x="3706" y="3674"/>
                    <a:pt x="3769" y="3674"/>
                    <a:pt x="3801" y="3674"/>
                  </a:cubicBezTo>
                  <a:cubicBezTo>
                    <a:pt x="3833" y="3674"/>
                    <a:pt x="3864" y="3674"/>
                    <a:pt x="3896" y="3642"/>
                  </a:cubicBezTo>
                  <a:cubicBezTo>
                    <a:pt x="4023" y="3515"/>
                    <a:pt x="4149" y="3420"/>
                    <a:pt x="4276" y="3294"/>
                  </a:cubicBezTo>
                  <a:cubicBezTo>
                    <a:pt x="4308" y="3262"/>
                    <a:pt x="4308" y="3199"/>
                    <a:pt x="4276" y="3135"/>
                  </a:cubicBezTo>
                  <a:cubicBezTo>
                    <a:pt x="4244" y="3119"/>
                    <a:pt x="4213" y="3112"/>
                    <a:pt x="4181" y="3112"/>
                  </a:cubicBezTo>
                  <a:close/>
                  <a:moveTo>
                    <a:pt x="3079" y="4160"/>
                  </a:moveTo>
                  <a:cubicBezTo>
                    <a:pt x="3037" y="4160"/>
                    <a:pt x="2996" y="4175"/>
                    <a:pt x="2978" y="4212"/>
                  </a:cubicBezTo>
                  <a:cubicBezTo>
                    <a:pt x="2851" y="4339"/>
                    <a:pt x="2756" y="4465"/>
                    <a:pt x="2629" y="4592"/>
                  </a:cubicBezTo>
                  <a:cubicBezTo>
                    <a:pt x="2598" y="4655"/>
                    <a:pt x="2598" y="4719"/>
                    <a:pt x="2661" y="4750"/>
                  </a:cubicBezTo>
                  <a:cubicBezTo>
                    <a:pt x="2693" y="4782"/>
                    <a:pt x="2724" y="4782"/>
                    <a:pt x="2756" y="4782"/>
                  </a:cubicBezTo>
                  <a:cubicBezTo>
                    <a:pt x="2788" y="4782"/>
                    <a:pt x="2819" y="4750"/>
                    <a:pt x="2851" y="4719"/>
                  </a:cubicBezTo>
                  <a:cubicBezTo>
                    <a:pt x="2946" y="4592"/>
                    <a:pt x="3073" y="4465"/>
                    <a:pt x="3168" y="4370"/>
                  </a:cubicBezTo>
                  <a:cubicBezTo>
                    <a:pt x="3231" y="4307"/>
                    <a:pt x="3231" y="4244"/>
                    <a:pt x="3168" y="4180"/>
                  </a:cubicBezTo>
                  <a:cubicBezTo>
                    <a:pt x="3141" y="4167"/>
                    <a:pt x="3110" y="4160"/>
                    <a:pt x="3079" y="4160"/>
                  </a:cubicBezTo>
                  <a:close/>
                  <a:moveTo>
                    <a:pt x="2129" y="5331"/>
                  </a:moveTo>
                  <a:cubicBezTo>
                    <a:pt x="2086" y="5331"/>
                    <a:pt x="2046" y="5347"/>
                    <a:pt x="2028" y="5384"/>
                  </a:cubicBezTo>
                  <a:cubicBezTo>
                    <a:pt x="1933" y="5510"/>
                    <a:pt x="1838" y="5669"/>
                    <a:pt x="1743" y="5795"/>
                  </a:cubicBezTo>
                  <a:cubicBezTo>
                    <a:pt x="1711" y="5859"/>
                    <a:pt x="1711" y="5954"/>
                    <a:pt x="1774" y="5985"/>
                  </a:cubicBezTo>
                  <a:lnTo>
                    <a:pt x="1869" y="5985"/>
                  </a:lnTo>
                  <a:cubicBezTo>
                    <a:pt x="1901" y="5985"/>
                    <a:pt x="1933" y="5954"/>
                    <a:pt x="1964" y="5922"/>
                  </a:cubicBezTo>
                  <a:cubicBezTo>
                    <a:pt x="2059" y="5795"/>
                    <a:pt x="2154" y="5669"/>
                    <a:pt x="2249" y="5510"/>
                  </a:cubicBezTo>
                  <a:cubicBezTo>
                    <a:pt x="2281" y="5479"/>
                    <a:pt x="2281" y="5384"/>
                    <a:pt x="2218" y="5352"/>
                  </a:cubicBezTo>
                  <a:cubicBezTo>
                    <a:pt x="2191" y="5339"/>
                    <a:pt x="2160" y="5331"/>
                    <a:pt x="2129" y="5331"/>
                  </a:cubicBezTo>
                  <a:close/>
                  <a:moveTo>
                    <a:pt x="1370" y="6606"/>
                  </a:moveTo>
                  <a:cubicBezTo>
                    <a:pt x="1316" y="6606"/>
                    <a:pt x="1259" y="6636"/>
                    <a:pt x="1236" y="6682"/>
                  </a:cubicBezTo>
                  <a:cubicBezTo>
                    <a:pt x="1173" y="6809"/>
                    <a:pt x="1078" y="6967"/>
                    <a:pt x="1014" y="7126"/>
                  </a:cubicBezTo>
                  <a:cubicBezTo>
                    <a:pt x="983" y="7189"/>
                    <a:pt x="1014" y="7252"/>
                    <a:pt x="1078" y="7284"/>
                  </a:cubicBezTo>
                  <a:lnTo>
                    <a:pt x="1141" y="7284"/>
                  </a:lnTo>
                  <a:cubicBezTo>
                    <a:pt x="1204" y="7284"/>
                    <a:pt x="1236" y="7252"/>
                    <a:pt x="1268" y="7221"/>
                  </a:cubicBezTo>
                  <a:cubicBezTo>
                    <a:pt x="1331" y="7062"/>
                    <a:pt x="1394" y="6904"/>
                    <a:pt x="1489" y="6777"/>
                  </a:cubicBezTo>
                  <a:cubicBezTo>
                    <a:pt x="1521" y="6714"/>
                    <a:pt x="1489" y="6651"/>
                    <a:pt x="1426" y="6619"/>
                  </a:cubicBezTo>
                  <a:cubicBezTo>
                    <a:pt x="1409" y="6610"/>
                    <a:pt x="1390" y="6606"/>
                    <a:pt x="1370" y="6606"/>
                  </a:cubicBezTo>
                  <a:close/>
                  <a:moveTo>
                    <a:pt x="793" y="7949"/>
                  </a:moveTo>
                  <a:cubicBezTo>
                    <a:pt x="729" y="7949"/>
                    <a:pt x="666" y="7981"/>
                    <a:pt x="634" y="8044"/>
                  </a:cubicBezTo>
                  <a:cubicBezTo>
                    <a:pt x="602" y="8202"/>
                    <a:pt x="539" y="8329"/>
                    <a:pt x="476" y="8487"/>
                  </a:cubicBezTo>
                  <a:cubicBezTo>
                    <a:pt x="476" y="8582"/>
                    <a:pt x="507" y="8646"/>
                    <a:pt x="571" y="8646"/>
                  </a:cubicBezTo>
                  <a:lnTo>
                    <a:pt x="602" y="8646"/>
                  </a:lnTo>
                  <a:cubicBezTo>
                    <a:pt x="666" y="8646"/>
                    <a:pt x="729" y="8614"/>
                    <a:pt x="729" y="8551"/>
                  </a:cubicBezTo>
                  <a:cubicBezTo>
                    <a:pt x="793" y="8424"/>
                    <a:pt x="856" y="8266"/>
                    <a:pt x="888" y="8107"/>
                  </a:cubicBezTo>
                  <a:cubicBezTo>
                    <a:pt x="919" y="8044"/>
                    <a:pt x="888" y="7981"/>
                    <a:pt x="793" y="7949"/>
                  </a:cubicBezTo>
                  <a:close/>
                  <a:moveTo>
                    <a:pt x="381" y="9342"/>
                  </a:moveTo>
                  <a:cubicBezTo>
                    <a:pt x="317" y="9342"/>
                    <a:pt x="254" y="9374"/>
                    <a:pt x="254" y="9437"/>
                  </a:cubicBezTo>
                  <a:cubicBezTo>
                    <a:pt x="191" y="9627"/>
                    <a:pt x="191" y="9786"/>
                    <a:pt x="159" y="9944"/>
                  </a:cubicBezTo>
                  <a:cubicBezTo>
                    <a:pt x="127" y="10007"/>
                    <a:pt x="191" y="10071"/>
                    <a:pt x="254" y="10071"/>
                  </a:cubicBezTo>
                  <a:lnTo>
                    <a:pt x="286" y="10071"/>
                  </a:lnTo>
                  <a:cubicBezTo>
                    <a:pt x="349" y="10071"/>
                    <a:pt x="412" y="10039"/>
                    <a:pt x="412" y="9976"/>
                  </a:cubicBezTo>
                  <a:cubicBezTo>
                    <a:pt x="444" y="9817"/>
                    <a:pt x="476" y="9659"/>
                    <a:pt x="507" y="9501"/>
                  </a:cubicBezTo>
                  <a:cubicBezTo>
                    <a:pt x="507" y="9437"/>
                    <a:pt x="476" y="9374"/>
                    <a:pt x="381" y="9342"/>
                  </a:cubicBezTo>
                  <a:close/>
                  <a:moveTo>
                    <a:pt x="191" y="10799"/>
                  </a:moveTo>
                  <a:cubicBezTo>
                    <a:pt x="96" y="10799"/>
                    <a:pt x="32" y="10831"/>
                    <a:pt x="32" y="10894"/>
                  </a:cubicBezTo>
                  <a:cubicBezTo>
                    <a:pt x="32" y="11084"/>
                    <a:pt x="1" y="11243"/>
                    <a:pt x="1" y="11401"/>
                  </a:cubicBezTo>
                  <a:cubicBezTo>
                    <a:pt x="1" y="11464"/>
                    <a:pt x="64" y="11528"/>
                    <a:pt x="159" y="11528"/>
                  </a:cubicBezTo>
                  <a:cubicBezTo>
                    <a:pt x="222" y="11528"/>
                    <a:pt x="286" y="11464"/>
                    <a:pt x="286" y="11401"/>
                  </a:cubicBezTo>
                  <a:cubicBezTo>
                    <a:pt x="286" y="11243"/>
                    <a:pt x="286" y="11084"/>
                    <a:pt x="317" y="10926"/>
                  </a:cubicBezTo>
                  <a:cubicBezTo>
                    <a:pt x="317" y="10862"/>
                    <a:pt x="254" y="10799"/>
                    <a:pt x="191" y="10799"/>
                  </a:cubicBezTo>
                  <a:close/>
                  <a:moveTo>
                    <a:pt x="159" y="12224"/>
                  </a:moveTo>
                  <a:cubicBezTo>
                    <a:pt x="64" y="12224"/>
                    <a:pt x="1" y="12288"/>
                    <a:pt x="1" y="12351"/>
                  </a:cubicBezTo>
                  <a:lnTo>
                    <a:pt x="1" y="12858"/>
                  </a:lnTo>
                  <a:cubicBezTo>
                    <a:pt x="1" y="12921"/>
                    <a:pt x="64" y="12953"/>
                    <a:pt x="159" y="12953"/>
                  </a:cubicBezTo>
                  <a:cubicBezTo>
                    <a:pt x="222" y="12953"/>
                    <a:pt x="286" y="12921"/>
                    <a:pt x="286" y="12858"/>
                  </a:cubicBezTo>
                  <a:lnTo>
                    <a:pt x="286" y="12351"/>
                  </a:lnTo>
                  <a:cubicBezTo>
                    <a:pt x="286" y="12288"/>
                    <a:pt x="222" y="12224"/>
                    <a:pt x="159" y="12224"/>
                  </a:cubicBezTo>
                  <a:close/>
                  <a:moveTo>
                    <a:pt x="159" y="13681"/>
                  </a:moveTo>
                  <a:cubicBezTo>
                    <a:pt x="64" y="13681"/>
                    <a:pt x="1" y="13744"/>
                    <a:pt x="1" y="13808"/>
                  </a:cubicBezTo>
                  <a:lnTo>
                    <a:pt x="1" y="14283"/>
                  </a:lnTo>
                  <a:cubicBezTo>
                    <a:pt x="1" y="14378"/>
                    <a:pt x="64" y="14409"/>
                    <a:pt x="159" y="14409"/>
                  </a:cubicBezTo>
                  <a:cubicBezTo>
                    <a:pt x="222" y="14409"/>
                    <a:pt x="286" y="14378"/>
                    <a:pt x="286" y="14283"/>
                  </a:cubicBezTo>
                  <a:lnTo>
                    <a:pt x="286" y="13808"/>
                  </a:lnTo>
                  <a:cubicBezTo>
                    <a:pt x="286" y="13744"/>
                    <a:pt x="222" y="13681"/>
                    <a:pt x="159" y="13681"/>
                  </a:cubicBezTo>
                  <a:close/>
                  <a:moveTo>
                    <a:pt x="159" y="15138"/>
                  </a:moveTo>
                  <a:cubicBezTo>
                    <a:pt x="64" y="15138"/>
                    <a:pt x="1" y="15201"/>
                    <a:pt x="1" y="15264"/>
                  </a:cubicBezTo>
                  <a:lnTo>
                    <a:pt x="1" y="15740"/>
                  </a:lnTo>
                  <a:cubicBezTo>
                    <a:pt x="1" y="15803"/>
                    <a:pt x="64" y="15866"/>
                    <a:pt x="159" y="15866"/>
                  </a:cubicBezTo>
                  <a:cubicBezTo>
                    <a:pt x="222" y="15866"/>
                    <a:pt x="286" y="15803"/>
                    <a:pt x="286" y="15740"/>
                  </a:cubicBezTo>
                  <a:lnTo>
                    <a:pt x="286" y="15264"/>
                  </a:lnTo>
                  <a:cubicBezTo>
                    <a:pt x="286" y="15201"/>
                    <a:pt x="222" y="15138"/>
                    <a:pt x="159" y="15138"/>
                  </a:cubicBezTo>
                  <a:close/>
                  <a:moveTo>
                    <a:pt x="159" y="16595"/>
                  </a:moveTo>
                  <a:cubicBezTo>
                    <a:pt x="64" y="16595"/>
                    <a:pt x="1" y="16658"/>
                    <a:pt x="1" y="16721"/>
                  </a:cubicBezTo>
                  <a:lnTo>
                    <a:pt x="1" y="17196"/>
                  </a:lnTo>
                  <a:cubicBezTo>
                    <a:pt x="1" y="17260"/>
                    <a:pt x="64" y="17323"/>
                    <a:pt x="159" y="17323"/>
                  </a:cubicBezTo>
                  <a:cubicBezTo>
                    <a:pt x="222" y="17323"/>
                    <a:pt x="286" y="17260"/>
                    <a:pt x="286" y="17196"/>
                  </a:cubicBezTo>
                  <a:lnTo>
                    <a:pt x="286" y="16721"/>
                  </a:lnTo>
                  <a:cubicBezTo>
                    <a:pt x="286" y="16658"/>
                    <a:pt x="222" y="16595"/>
                    <a:pt x="159" y="16595"/>
                  </a:cubicBezTo>
                  <a:close/>
                  <a:moveTo>
                    <a:pt x="159" y="18051"/>
                  </a:moveTo>
                  <a:cubicBezTo>
                    <a:pt x="64" y="18051"/>
                    <a:pt x="1" y="18115"/>
                    <a:pt x="1" y="18178"/>
                  </a:cubicBezTo>
                  <a:lnTo>
                    <a:pt x="1" y="18653"/>
                  </a:lnTo>
                  <a:cubicBezTo>
                    <a:pt x="1" y="18716"/>
                    <a:pt x="64" y="18780"/>
                    <a:pt x="159" y="18780"/>
                  </a:cubicBezTo>
                  <a:cubicBezTo>
                    <a:pt x="222" y="18780"/>
                    <a:pt x="286" y="18716"/>
                    <a:pt x="286" y="18653"/>
                  </a:cubicBezTo>
                  <a:lnTo>
                    <a:pt x="286" y="18178"/>
                  </a:lnTo>
                  <a:cubicBezTo>
                    <a:pt x="286" y="18083"/>
                    <a:pt x="222" y="18051"/>
                    <a:pt x="159" y="18051"/>
                  </a:cubicBezTo>
                  <a:close/>
                  <a:moveTo>
                    <a:pt x="159" y="19508"/>
                  </a:moveTo>
                  <a:cubicBezTo>
                    <a:pt x="64" y="19508"/>
                    <a:pt x="1" y="19540"/>
                    <a:pt x="1" y="19603"/>
                  </a:cubicBezTo>
                  <a:lnTo>
                    <a:pt x="1" y="20110"/>
                  </a:lnTo>
                  <a:cubicBezTo>
                    <a:pt x="1" y="20173"/>
                    <a:pt x="64" y="20236"/>
                    <a:pt x="159" y="20236"/>
                  </a:cubicBezTo>
                  <a:cubicBezTo>
                    <a:pt x="222" y="20236"/>
                    <a:pt x="286" y="20173"/>
                    <a:pt x="286" y="20110"/>
                  </a:cubicBezTo>
                  <a:lnTo>
                    <a:pt x="286" y="19603"/>
                  </a:lnTo>
                  <a:cubicBezTo>
                    <a:pt x="286" y="19540"/>
                    <a:pt x="222" y="19508"/>
                    <a:pt x="159" y="19508"/>
                  </a:cubicBezTo>
                  <a:close/>
                  <a:moveTo>
                    <a:pt x="159" y="20933"/>
                  </a:moveTo>
                  <a:cubicBezTo>
                    <a:pt x="64" y="20933"/>
                    <a:pt x="1" y="20997"/>
                    <a:pt x="1" y="21060"/>
                  </a:cubicBezTo>
                  <a:lnTo>
                    <a:pt x="1" y="21567"/>
                  </a:lnTo>
                  <a:cubicBezTo>
                    <a:pt x="1" y="21630"/>
                    <a:pt x="64" y="21662"/>
                    <a:pt x="159" y="21662"/>
                  </a:cubicBezTo>
                  <a:cubicBezTo>
                    <a:pt x="222" y="21662"/>
                    <a:pt x="286" y="21630"/>
                    <a:pt x="286" y="21567"/>
                  </a:cubicBezTo>
                  <a:lnTo>
                    <a:pt x="286" y="21060"/>
                  </a:lnTo>
                  <a:cubicBezTo>
                    <a:pt x="286" y="20997"/>
                    <a:pt x="222" y="20933"/>
                    <a:pt x="159" y="20933"/>
                  </a:cubicBezTo>
                  <a:close/>
                  <a:moveTo>
                    <a:pt x="159" y="22390"/>
                  </a:moveTo>
                  <a:cubicBezTo>
                    <a:pt x="64" y="22390"/>
                    <a:pt x="1" y="22453"/>
                    <a:pt x="1" y="22517"/>
                  </a:cubicBezTo>
                  <a:lnTo>
                    <a:pt x="1" y="22992"/>
                  </a:lnTo>
                  <a:cubicBezTo>
                    <a:pt x="1" y="23087"/>
                    <a:pt x="64" y="23118"/>
                    <a:pt x="159" y="23118"/>
                  </a:cubicBezTo>
                  <a:cubicBezTo>
                    <a:pt x="222" y="23118"/>
                    <a:pt x="286" y="23087"/>
                    <a:pt x="286" y="22992"/>
                  </a:cubicBezTo>
                  <a:lnTo>
                    <a:pt x="286" y="22517"/>
                  </a:lnTo>
                  <a:cubicBezTo>
                    <a:pt x="286" y="22453"/>
                    <a:pt x="222" y="22390"/>
                    <a:pt x="159" y="22390"/>
                  </a:cubicBezTo>
                  <a:close/>
                  <a:moveTo>
                    <a:pt x="159" y="23847"/>
                  </a:moveTo>
                  <a:cubicBezTo>
                    <a:pt x="64" y="23847"/>
                    <a:pt x="1" y="23910"/>
                    <a:pt x="1" y="23973"/>
                  </a:cubicBezTo>
                  <a:lnTo>
                    <a:pt x="1" y="24448"/>
                  </a:lnTo>
                  <a:cubicBezTo>
                    <a:pt x="1" y="24512"/>
                    <a:pt x="64" y="24575"/>
                    <a:pt x="159" y="24575"/>
                  </a:cubicBezTo>
                  <a:cubicBezTo>
                    <a:pt x="222" y="24575"/>
                    <a:pt x="286" y="24512"/>
                    <a:pt x="286" y="24448"/>
                  </a:cubicBezTo>
                  <a:lnTo>
                    <a:pt x="286" y="23973"/>
                  </a:lnTo>
                  <a:cubicBezTo>
                    <a:pt x="286" y="23910"/>
                    <a:pt x="222" y="23847"/>
                    <a:pt x="159" y="23847"/>
                  </a:cubicBezTo>
                  <a:close/>
                  <a:moveTo>
                    <a:pt x="159" y="25304"/>
                  </a:moveTo>
                  <a:cubicBezTo>
                    <a:pt x="64" y="25304"/>
                    <a:pt x="1" y="25367"/>
                    <a:pt x="1" y="25430"/>
                  </a:cubicBezTo>
                  <a:lnTo>
                    <a:pt x="1" y="25905"/>
                  </a:lnTo>
                  <a:cubicBezTo>
                    <a:pt x="1" y="25969"/>
                    <a:pt x="64" y="26032"/>
                    <a:pt x="159" y="26032"/>
                  </a:cubicBezTo>
                  <a:cubicBezTo>
                    <a:pt x="222" y="26032"/>
                    <a:pt x="286" y="25969"/>
                    <a:pt x="286" y="25905"/>
                  </a:cubicBezTo>
                  <a:lnTo>
                    <a:pt x="286" y="25430"/>
                  </a:lnTo>
                  <a:cubicBezTo>
                    <a:pt x="286" y="25367"/>
                    <a:pt x="222" y="25304"/>
                    <a:pt x="159" y="25304"/>
                  </a:cubicBezTo>
                  <a:close/>
                  <a:moveTo>
                    <a:pt x="159" y="26760"/>
                  </a:moveTo>
                  <a:cubicBezTo>
                    <a:pt x="64" y="26760"/>
                    <a:pt x="1" y="26792"/>
                    <a:pt x="1" y="26887"/>
                  </a:cubicBezTo>
                  <a:lnTo>
                    <a:pt x="1" y="27362"/>
                  </a:lnTo>
                  <a:cubicBezTo>
                    <a:pt x="1" y="27425"/>
                    <a:pt x="64" y="27489"/>
                    <a:pt x="159" y="27489"/>
                  </a:cubicBezTo>
                  <a:cubicBezTo>
                    <a:pt x="222" y="27489"/>
                    <a:pt x="286" y="27425"/>
                    <a:pt x="286" y="27362"/>
                  </a:cubicBezTo>
                  <a:lnTo>
                    <a:pt x="286" y="26887"/>
                  </a:lnTo>
                  <a:cubicBezTo>
                    <a:pt x="286" y="26792"/>
                    <a:pt x="222" y="26760"/>
                    <a:pt x="159" y="26760"/>
                  </a:cubicBezTo>
                  <a:close/>
                  <a:moveTo>
                    <a:pt x="159" y="28217"/>
                  </a:moveTo>
                  <a:cubicBezTo>
                    <a:pt x="64" y="28217"/>
                    <a:pt x="1" y="28249"/>
                    <a:pt x="1" y="28312"/>
                  </a:cubicBezTo>
                  <a:lnTo>
                    <a:pt x="1" y="28819"/>
                  </a:lnTo>
                  <a:cubicBezTo>
                    <a:pt x="1" y="28882"/>
                    <a:pt x="64" y="28945"/>
                    <a:pt x="159" y="28945"/>
                  </a:cubicBezTo>
                  <a:cubicBezTo>
                    <a:pt x="222" y="28945"/>
                    <a:pt x="286" y="28882"/>
                    <a:pt x="286" y="28819"/>
                  </a:cubicBezTo>
                  <a:lnTo>
                    <a:pt x="286" y="28312"/>
                  </a:lnTo>
                  <a:cubicBezTo>
                    <a:pt x="286" y="28249"/>
                    <a:pt x="222" y="28217"/>
                    <a:pt x="159" y="28217"/>
                  </a:cubicBezTo>
                  <a:close/>
                  <a:moveTo>
                    <a:pt x="159" y="29642"/>
                  </a:moveTo>
                  <a:cubicBezTo>
                    <a:pt x="64" y="29642"/>
                    <a:pt x="1" y="29705"/>
                    <a:pt x="1" y="29769"/>
                  </a:cubicBezTo>
                  <a:lnTo>
                    <a:pt x="1" y="30276"/>
                  </a:lnTo>
                  <a:cubicBezTo>
                    <a:pt x="1" y="30339"/>
                    <a:pt x="64" y="30371"/>
                    <a:pt x="159" y="30371"/>
                  </a:cubicBezTo>
                  <a:cubicBezTo>
                    <a:pt x="222" y="30371"/>
                    <a:pt x="286" y="30339"/>
                    <a:pt x="286" y="30276"/>
                  </a:cubicBezTo>
                  <a:lnTo>
                    <a:pt x="286" y="29769"/>
                  </a:lnTo>
                  <a:cubicBezTo>
                    <a:pt x="286" y="29705"/>
                    <a:pt x="222" y="29642"/>
                    <a:pt x="159" y="29642"/>
                  </a:cubicBezTo>
                  <a:close/>
                  <a:moveTo>
                    <a:pt x="159" y="31099"/>
                  </a:moveTo>
                  <a:cubicBezTo>
                    <a:pt x="64" y="31099"/>
                    <a:pt x="1" y="31162"/>
                    <a:pt x="1" y="31226"/>
                  </a:cubicBezTo>
                  <a:lnTo>
                    <a:pt x="1" y="31701"/>
                  </a:lnTo>
                  <a:cubicBezTo>
                    <a:pt x="1" y="31764"/>
                    <a:pt x="64" y="31827"/>
                    <a:pt x="159" y="31827"/>
                  </a:cubicBezTo>
                  <a:cubicBezTo>
                    <a:pt x="222" y="31827"/>
                    <a:pt x="286" y="31764"/>
                    <a:pt x="286" y="31701"/>
                  </a:cubicBezTo>
                  <a:lnTo>
                    <a:pt x="286" y="31226"/>
                  </a:lnTo>
                  <a:cubicBezTo>
                    <a:pt x="286" y="31162"/>
                    <a:pt x="222" y="31099"/>
                    <a:pt x="159" y="31099"/>
                  </a:cubicBezTo>
                  <a:close/>
                  <a:moveTo>
                    <a:pt x="159" y="32556"/>
                  </a:moveTo>
                  <a:cubicBezTo>
                    <a:pt x="64" y="32556"/>
                    <a:pt x="1" y="32619"/>
                    <a:pt x="1" y="32682"/>
                  </a:cubicBezTo>
                  <a:lnTo>
                    <a:pt x="1" y="33157"/>
                  </a:lnTo>
                  <a:cubicBezTo>
                    <a:pt x="1" y="33221"/>
                    <a:pt x="64" y="33284"/>
                    <a:pt x="159" y="33284"/>
                  </a:cubicBezTo>
                  <a:cubicBezTo>
                    <a:pt x="222" y="33284"/>
                    <a:pt x="286" y="33221"/>
                    <a:pt x="286" y="33157"/>
                  </a:cubicBezTo>
                  <a:lnTo>
                    <a:pt x="286" y="32682"/>
                  </a:lnTo>
                  <a:cubicBezTo>
                    <a:pt x="286" y="32619"/>
                    <a:pt x="222" y="32556"/>
                    <a:pt x="159" y="32556"/>
                  </a:cubicBezTo>
                  <a:close/>
                  <a:moveTo>
                    <a:pt x="159" y="34012"/>
                  </a:moveTo>
                  <a:cubicBezTo>
                    <a:pt x="64" y="34012"/>
                    <a:pt x="1" y="34076"/>
                    <a:pt x="1" y="34139"/>
                  </a:cubicBezTo>
                  <a:lnTo>
                    <a:pt x="1" y="34614"/>
                  </a:lnTo>
                  <a:cubicBezTo>
                    <a:pt x="1" y="34677"/>
                    <a:pt x="64" y="34741"/>
                    <a:pt x="159" y="34741"/>
                  </a:cubicBezTo>
                  <a:cubicBezTo>
                    <a:pt x="222" y="34741"/>
                    <a:pt x="286" y="34677"/>
                    <a:pt x="286" y="34614"/>
                  </a:cubicBezTo>
                  <a:lnTo>
                    <a:pt x="286" y="34139"/>
                  </a:lnTo>
                  <a:cubicBezTo>
                    <a:pt x="286" y="34044"/>
                    <a:pt x="222" y="34012"/>
                    <a:pt x="159" y="34012"/>
                  </a:cubicBezTo>
                  <a:close/>
                  <a:moveTo>
                    <a:pt x="159" y="35469"/>
                  </a:moveTo>
                  <a:cubicBezTo>
                    <a:pt x="64" y="35469"/>
                    <a:pt x="1" y="35501"/>
                    <a:pt x="1" y="35596"/>
                  </a:cubicBezTo>
                  <a:lnTo>
                    <a:pt x="1" y="36071"/>
                  </a:lnTo>
                  <a:cubicBezTo>
                    <a:pt x="1" y="36134"/>
                    <a:pt x="64" y="36198"/>
                    <a:pt x="159" y="36198"/>
                  </a:cubicBezTo>
                  <a:cubicBezTo>
                    <a:pt x="222" y="36198"/>
                    <a:pt x="286" y="36134"/>
                    <a:pt x="286" y="36071"/>
                  </a:cubicBezTo>
                  <a:lnTo>
                    <a:pt x="286" y="35596"/>
                  </a:lnTo>
                  <a:cubicBezTo>
                    <a:pt x="286" y="35501"/>
                    <a:pt x="222" y="35469"/>
                    <a:pt x="159" y="35469"/>
                  </a:cubicBezTo>
                  <a:close/>
                  <a:moveTo>
                    <a:pt x="159" y="36926"/>
                  </a:moveTo>
                  <a:cubicBezTo>
                    <a:pt x="64" y="36926"/>
                    <a:pt x="1" y="36958"/>
                    <a:pt x="1" y="37021"/>
                  </a:cubicBezTo>
                  <a:lnTo>
                    <a:pt x="1" y="37528"/>
                  </a:lnTo>
                  <a:cubicBezTo>
                    <a:pt x="1" y="37591"/>
                    <a:pt x="64" y="37654"/>
                    <a:pt x="159" y="37654"/>
                  </a:cubicBezTo>
                  <a:cubicBezTo>
                    <a:pt x="222" y="37654"/>
                    <a:pt x="286" y="37591"/>
                    <a:pt x="286" y="37528"/>
                  </a:cubicBezTo>
                  <a:lnTo>
                    <a:pt x="286" y="37021"/>
                  </a:lnTo>
                  <a:cubicBezTo>
                    <a:pt x="286" y="36958"/>
                    <a:pt x="222" y="36926"/>
                    <a:pt x="159" y="36926"/>
                  </a:cubicBezTo>
                  <a:close/>
                  <a:moveTo>
                    <a:pt x="159" y="38351"/>
                  </a:moveTo>
                  <a:cubicBezTo>
                    <a:pt x="64" y="38351"/>
                    <a:pt x="1" y="38414"/>
                    <a:pt x="1" y="38478"/>
                  </a:cubicBezTo>
                  <a:lnTo>
                    <a:pt x="1" y="38953"/>
                  </a:lnTo>
                  <a:cubicBezTo>
                    <a:pt x="1" y="39048"/>
                    <a:pt x="64" y="39079"/>
                    <a:pt x="159" y="39079"/>
                  </a:cubicBezTo>
                  <a:cubicBezTo>
                    <a:pt x="222" y="39079"/>
                    <a:pt x="286" y="39048"/>
                    <a:pt x="286" y="38953"/>
                  </a:cubicBezTo>
                  <a:lnTo>
                    <a:pt x="286" y="38478"/>
                  </a:lnTo>
                  <a:cubicBezTo>
                    <a:pt x="286" y="38414"/>
                    <a:pt x="222" y="38351"/>
                    <a:pt x="159" y="38351"/>
                  </a:cubicBezTo>
                  <a:close/>
                  <a:moveTo>
                    <a:pt x="159" y="39808"/>
                  </a:moveTo>
                  <a:cubicBezTo>
                    <a:pt x="64" y="39808"/>
                    <a:pt x="1" y="39871"/>
                    <a:pt x="1" y="39935"/>
                  </a:cubicBezTo>
                  <a:lnTo>
                    <a:pt x="1" y="40410"/>
                  </a:lnTo>
                  <a:cubicBezTo>
                    <a:pt x="1" y="40473"/>
                    <a:pt x="64" y="40536"/>
                    <a:pt x="159" y="40536"/>
                  </a:cubicBezTo>
                  <a:cubicBezTo>
                    <a:pt x="222" y="40536"/>
                    <a:pt x="286" y="40473"/>
                    <a:pt x="286" y="40410"/>
                  </a:cubicBezTo>
                  <a:lnTo>
                    <a:pt x="286" y="39935"/>
                  </a:lnTo>
                  <a:cubicBezTo>
                    <a:pt x="286" y="39871"/>
                    <a:pt x="222" y="39808"/>
                    <a:pt x="159" y="39808"/>
                  </a:cubicBezTo>
                  <a:close/>
                  <a:moveTo>
                    <a:pt x="159" y="41265"/>
                  </a:moveTo>
                  <a:cubicBezTo>
                    <a:pt x="64" y="41265"/>
                    <a:pt x="1" y="41328"/>
                    <a:pt x="1" y="41391"/>
                  </a:cubicBezTo>
                  <a:lnTo>
                    <a:pt x="1" y="41866"/>
                  </a:lnTo>
                  <a:cubicBezTo>
                    <a:pt x="1" y="41930"/>
                    <a:pt x="64" y="41993"/>
                    <a:pt x="159" y="41993"/>
                  </a:cubicBezTo>
                  <a:cubicBezTo>
                    <a:pt x="222" y="41993"/>
                    <a:pt x="286" y="41930"/>
                    <a:pt x="286" y="41866"/>
                  </a:cubicBezTo>
                  <a:lnTo>
                    <a:pt x="286" y="41391"/>
                  </a:lnTo>
                  <a:cubicBezTo>
                    <a:pt x="286" y="41328"/>
                    <a:pt x="222" y="41265"/>
                    <a:pt x="159" y="41265"/>
                  </a:cubicBezTo>
                  <a:close/>
                  <a:moveTo>
                    <a:pt x="159" y="42721"/>
                  </a:moveTo>
                  <a:cubicBezTo>
                    <a:pt x="64" y="42721"/>
                    <a:pt x="1" y="42785"/>
                    <a:pt x="1" y="42848"/>
                  </a:cubicBezTo>
                  <a:lnTo>
                    <a:pt x="1" y="43323"/>
                  </a:lnTo>
                  <a:cubicBezTo>
                    <a:pt x="1" y="43386"/>
                    <a:pt x="64" y="43450"/>
                    <a:pt x="159" y="43450"/>
                  </a:cubicBezTo>
                  <a:cubicBezTo>
                    <a:pt x="222" y="43450"/>
                    <a:pt x="286" y="43386"/>
                    <a:pt x="286" y="43323"/>
                  </a:cubicBezTo>
                  <a:lnTo>
                    <a:pt x="286" y="42848"/>
                  </a:lnTo>
                  <a:cubicBezTo>
                    <a:pt x="286" y="42753"/>
                    <a:pt x="222" y="42721"/>
                    <a:pt x="159" y="42721"/>
                  </a:cubicBezTo>
                  <a:close/>
                  <a:moveTo>
                    <a:pt x="159" y="44178"/>
                  </a:moveTo>
                  <a:cubicBezTo>
                    <a:pt x="64" y="44178"/>
                    <a:pt x="1" y="44210"/>
                    <a:pt x="1" y="44305"/>
                  </a:cubicBezTo>
                  <a:lnTo>
                    <a:pt x="1" y="44780"/>
                  </a:lnTo>
                  <a:cubicBezTo>
                    <a:pt x="1" y="44843"/>
                    <a:pt x="64" y="44907"/>
                    <a:pt x="159" y="44907"/>
                  </a:cubicBezTo>
                  <a:cubicBezTo>
                    <a:pt x="222" y="44907"/>
                    <a:pt x="286" y="44843"/>
                    <a:pt x="286" y="44780"/>
                  </a:cubicBezTo>
                  <a:lnTo>
                    <a:pt x="286" y="44305"/>
                  </a:lnTo>
                  <a:cubicBezTo>
                    <a:pt x="286" y="44210"/>
                    <a:pt x="222" y="44178"/>
                    <a:pt x="159" y="44178"/>
                  </a:cubicBezTo>
                  <a:close/>
                  <a:moveTo>
                    <a:pt x="159" y="45603"/>
                  </a:moveTo>
                  <a:cubicBezTo>
                    <a:pt x="64" y="45603"/>
                    <a:pt x="1" y="45667"/>
                    <a:pt x="1" y="45730"/>
                  </a:cubicBezTo>
                  <a:lnTo>
                    <a:pt x="1" y="46237"/>
                  </a:lnTo>
                  <a:cubicBezTo>
                    <a:pt x="1" y="46300"/>
                    <a:pt x="64" y="46332"/>
                    <a:pt x="159" y="46332"/>
                  </a:cubicBezTo>
                  <a:cubicBezTo>
                    <a:pt x="222" y="46332"/>
                    <a:pt x="286" y="46300"/>
                    <a:pt x="286" y="46237"/>
                  </a:cubicBezTo>
                  <a:lnTo>
                    <a:pt x="286" y="45730"/>
                  </a:lnTo>
                  <a:cubicBezTo>
                    <a:pt x="286" y="45667"/>
                    <a:pt x="222" y="45603"/>
                    <a:pt x="159" y="45603"/>
                  </a:cubicBezTo>
                  <a:close/>
                  <a:moveTo>
                    <a:pt x="159" y="47060"/>
                  </a:moveTo>
                  <a:cubicBezTo>
                    <a:pt x="64" y="47060"/>
                    <a:pt x="1" y="47123"/>
                    <a:pt x="1" y="47187"/>
                  </a:cubicBezTo>
                  <a:lnTo>
                    <a:pt x="1" y="47662"/>
                  </a:lnTo>
                  <a:cubicBezTo>
                    <a:pt x="1" y="47757"/>
                    <a:pt x="64" y="47788"/>
                    <a:pt x="159" y="47788"/>
                  </a:cubicBezTo>
                  <a:cubicBezTo>
                    <a:pt x="222" y="47788"/>
                    <a:pt x="286" y="47757"/>
                    <a:pt x="286" y="47662"/>
                  </a:cubicBezTo>
                  <a:lnTo>
                    <a:pt x="286" y="47187"/>
                  </a:lnTo>
                  <a:cubicBezTo>
                    <a:pt x="286" y="47123"/>
                    <a:pt x="222" y="47060"/>
                    <a:pt x="159" y="47060"/>
                  </a:cubicBezTo>
                  <a:close/>
                  <a:moveTo>
                    <a:pt x="159" y="48517"/>
                  </a:moveTo>
                  <a:cubicBezTo>
                    <a:pt x="64" y="48517"/>
                    <a:pt x="1" y="48580"/>
                    <a:pt x="1" y="48643"/>
                  </a:cubicBezTo>
                  <a:lnTo>
                    <a:pt x="1" y="49119"/>
                  </a:lnTo>
                  <a:cubicBezTo>
                    <a:pt x="1" y="49182"/>
                    <a:pt x="64" y="49245"/>
                    <a:pt x="159" y="49245"/>
                  </a:cubicBezTo>
                  <a:cubicBezTo>
                    <a:pt x="222" y="49245"/>
                    <a:pt x="286" y="49182"/>
                    <a:pt x="286" y="49119"/>
                  </a:cubicBezTo>
                  <a:lnTo>
                    <a:pt x="286" y="48643"/>
                  </a:lnTo>
                  <a:cubicBezTo>
                    <a:pt x="286" y="48580"/>
                    <a:pt x="222" y="48517"/>
                    <a:pt x="159" y="48517"/>
                  </a:cubicBezTo>
                  <a:close/>
                  <a:moveTo>
                    <a:pt x="159" y="49974"/>
                  </a:moveTo>
                  <a:cubicBezTo>
                    <a:pt x="64" y="49974"/>
                    <a:pt x="1" y="50037"/>
                    <a:pt x="1" y="50100"/>
                  </a:cubicBezTo>
                  <a:lnTo>
                    <a:pt x="1" y="50575"/>
                  </a:lnTo>
                  <a:cubicBezTo>
                    <a:pt x="1" y="50639"/>
                    <a:pt x="64" y="50702"/>
                    <a:pt x="159" y="50702"/>
                  </a:cubicBezTo>
                  <a:cubicBezTo>
                    <a:pt x="222" y="50702"/>
                    <a:pt x="286" y="50639"/>
                    <a:pt x="286" y="50575"/>
                  </a:cubicBezTo>
                  <a:lnTo>
                    <a:pt x="286" y="50100"/>
                  </a:lnTo>
                  <a:cubicBezTo>
                    <a:pt x="286" y="50037"/>
                    <a:pt x="222" y="49974"/>
                    <a:pt x="159" y="49974"/>
                  </a:cubicBezTo>
                  <a:close/>
                  <a:moveTo>
                    <a:pt x="159" y="51430"/>
                  </a:moveTo>
                  <a:cubicBezTo>
                    <a:pt x="64" y="51430"/>
                    <a:pt x="1" y="51494"/>
                    <a:pt x="1" y="51557"/>
                  </a:cubicBezTo>
                  <a:lnTo>
                    <a:pt x="1" y="52032"/>
                  </a:lnTo>
                  <a:cubicBezTo>
                    <a:pt x="1" y="52095"/>
                    <a:pt x="64" y="52159"/>
                    <a:pt x="159" y="52159"/>
                  </a:cubicBezTo>
                  <a:cubicBezTo>
                    <a:pt x="222" y="52159"/>
                    <a:pt x="286" y="52095"/>
                    <a:pt x="286" y="52032"/>
                  </a:cubicBezTo>
                  <a:lnTo>
                    <a:pt x="286" y="51557"/>
                  </a:lnTo>
                  <a:cubicBezTo>
                    <a:pt x="286" y="51462"/>
                    <a:pt x="222" y="51430"/>
                    <a:pt x="159" y="51430"/>
                  </a:cubicBezTo>
                  <a:close/>
                  <a:moveTo>
                    <a:pt x="159" y="52855"/>
                  </a:moveTo>
                  <a:cubicBezTo>
                    <a:pt x="64" y="52855"/>
                    <a:pt x="1" y="52919"/>
                    <a:pt x="1" y="52982"/>
                  </a:cubicBezTo>
                  <a:lnTo>
                    <a:pt x="1" y="53489"/>
                  </a:lnTo>
                  <a:cubicBezTo>
                    <a:pt x="1" y="53552"/>
                    <a:pt x="64" y="53615"/>
                    <a:pt x="159" y="53615"/>
                  </a:cubicBezTo>
                  <a:cubicBezTo>
                    <a:pt x="222" y="53615"/>
                    <a:pt x="286" y="53552"/>
                    <a:pt x="286" y="53489"/>
                  </a:cubicBezTo>
                  <a:lnTo>
                    <a:pt x="286" y="52982"/>
                  </a:lnTo>
                  <a:cubicBezTo>
                    <a:pt x="286" y="52919"/>
                    <a:pt x="222" y="52855"/>
                    <a:pt x="159" y="52855"/>
                  </a:cubicBezTo>
                  <a:close/>
                  <a:moveTo>
                    <a:pt x="159" y="54312"/>
                  </a:moveTo>
                  <a:cubicBezTo>
                    <a:pt x="64" y="54312"/>
                    <a:pt x="1" y="54376"/>
                    <a:pt x="1" y="54439"/>
                  </a:cubicBezTo>
                  <a:lnTo>
                    <a:pt x="1" y="54946"/>
                  </a:lnTo>
                  <a:cubicBezTo>
                    <a:pt x="1" y="55009"/>
                    <a:pt x="64" y="55041"/>
                    <a:pt x="159" y="55041"/>
                  </a:cubicBezTo>
                  <a:cubicBezTo>
                    <a:pt x="222" y="55041"/>
                    <a:pt x="286" y="55009"/>
                    <a:pt x="286" y="54946"/>
                  </a:cubicBezTo>
                  <a:lnTo>
                    <a:pt x="286" y="54439"/>
                  </a:lnTo>
                  <a:cubicBezTo>
                    <a:pt x="286" y="54376"/>
                    <a:pt x="222" y="54312"/>
                    <a:pt x="159" y="54312"/>
                  </a:cubicBezTo>
                  <a:close/>
                  <a:moveTo>
                    <a:pt x="159" y="55769"/>
                  </a:moveTo>
                  <a:cubicBezTo>
                    <a:pt x="64" y="55769"/>
                    <a:pt x="1" y="55832"/>
                    <a:pt x="1" y="55896"/>
                  </a:cubicBezTo>
                  <a:lnTo>
                    <a:pt x="1" y="56371"/>
                  </a:lnTo>
                  <a:cubicBezTo>
                    <a:pt x="1" y="56434"/>
                    <a:pt x="64" y="56497"/>
                    <a:pt x="159" y="56497"/>
                  </a:cubicBezTo>
                  <a:cubicBezTo>
                    <a:pt x="222" y="56497"/>
                    <a:pt x="286" y="56434"/>
                    <a:pt x="286" y="56371"/>
                  </a:cubicBezTo>
                  <a:lnTo>
                    <a:pt x="286" y="55896"/>
                  </a:lnTo>
                  <a:cubicBezTo>
                    <a:pt x="286" y="55832"/>
                    <a:pt x="222" y="55769"/>
                    <a:pt x="159" y="55769"/>
                  </a:cubicBezTo>
                  <a:close/>
                  <a:moveTo>
                    <a:pt x="159" y="57226"/>
                  </a:moveTo>
                  <a:cubicBezTo>
                    <a:pt x="64" y="57226"/>
                    <a:pt x="1" y="57289"/>
                    <a:pt x="1" y="57352"/>
                  </a:cubicBezTo>
                  <a:lnTo>
                    <a:pt x="1" y="57827"/>
                  </a:lnTo>
                  <a:cubicBezTo>
                    <a:pt x="1" y="57891"/>
                    <a:pt x="64" y="57954"/>
                    <a:pt x="159" y="57954"/>
                  </a:cubicBezTo>
                  <a:cubicBezTo>
                    <a:pt x="222" y="57954"/>
                    <a:pt x="286" y="57891"/>
                    <a:pt x="286" y="57827"/>
                  </a:cubicBezTo>
                  <a:lnTo>
                    <a:pt x="286" y="57352"/>
                  </a:lnTo>
                  <a:cubicBezTo>
                    <a:pt x="286" y="57289"/>
                    <a:pt x="222" y="57226"/>
                    <a:pt x="159" y="57226"/>
                  </a:cubicBezTo>
                  <a:close/>
                  <a:moveTo>
                    <a:pt x="159" y="58683"/>
                  </a:moveTo>
                  <a:cubicBezTo>
                    <a:pt x="64" y="58683"/>
                    <a:pt x="1" y="58746"/>
                    <a:pt x="1" y="58809"/>
                  </a:cubicBezTo>
                  <a:lnTo>
                    <a:pt x="1" y="59284"/>
                  </a:lnTo>
                  <a:cubicBezTo>
                    <a:pt x="1" y="59348"/>
                    <a:pt x="64" y="59411"/>
                    <a:pt x="159" y="59411"/>
                  </a:cubicBezTo>
                  <a:cubicBezTo>
                    <a:pt x="222" y="59411"/>
                    <a:pt x="286" y="59348"/>
                    <a:pt x="286" y="59284"/>
                  </a:cubicBezTo>
                  <a:lnTo>
                    <a:pt x="286" y="58809"/>
                  </a:lnTo>
                  <a:cubicBezTo>
                    <a:pt x="286" y="58746"/>
                    <a:pt x="222" y="58683"/>
                    <a:pt x="159" y="58683"/>
                  </a:cubicBezTo>
                  <a:close/>
                  <a:moveTo>
                    <a:pt x="159" y="60139"/>
                  </a:moveTo>
                  <a:cubicBezTo>
                    <a:pt x="64" y="60139"/>
                    <a:pt x="1" y="60171"/>
                    <a:pt x="1" y="60266"/>
                  </a:cubicBezTo>
                  <a:lnTo>
                    <a:pt x="1" y="60741"/>
                  </a:lnTo>
                  <a:cubicBezTo>
                    <a:pt x="1" y="60804"/>
                    <a:pt x="64" y="60868"/>
                    <a:pt x="159" y="60868"/>
                  </a:cubicBezTo>
                  <a:cubicBezTo>
                    <a:pt x="222" y="60868"/>
                    <a:pt x="286" y="60804"/>
                    <a:pt x="286" y="60741"/>
                  </a:cubicBezTo>
                  <a:lnTo>
                    <a:pt x="286" y="60266"/>
                  </a:lnTo>
                  <a:cubicBezTo>
                    <a:pt x="286" y="60171"/>
                    <a:pt x="222" y="60139"/>
                    <a:pt x="159" y="60139"/>
                  </a:cubicBezTo>
                  <a:close/>
                  <a:moveTo>
                    <a:pt x="159" y="61564"/>
                  </a:moveTo>
                  <a:cubicBezTo>
                    <a:pt x="64" y="61564"/>
                    <a:pt x="1" y="61628"/>
                    <a:pt x="1" y="61691"/>
                  </a:cubicBezTo>
                  <a:lnTo>
                    <a:pt x="1" y="62198"/>
                  </a:lnTo>
                  <a:cubicBezTo>
                    <a:pt x="1" y="62261"/>
                    <a:pt x="64" y="62324"/>
                    <a:pt x="159" y="62324"/>
                  </a:cubicBezTo>
                  <a:cubicBezTo>
                    <a:pt x="222" y="62324"/>
                    <a:pt x="286" y="62261"/>
                    <a:pt x="286" y="62198"/>
                  </a:cubicBezTo>
                  <a:lnTo>
                    <a:pt x="286" y="61691"/>
                  </a:lnTo>
                  <a:cubicBezTo>
                    <a:pt x="286" y="61628"/>
                    <a:pt x="222" y="61564"/>
                    <a:pt x="159" y="61564"/>
                  </a:cubicBezTo>
                  <a:close/>
                  <a:moveTo>
                    <a:pt x="159" y="63021"/>
                  </a:moveTo>
                  <a:cubicBezTo>
                    <a:pt x="64" y="63021"/>
                    <a:pt x="1" y="63084"/>
                    <a:pt x="1" y="63148"/>
                  </a:cubicBezTo>
                  <a:lnTo>
                    <a:pt x="1" y="63623"/>
                  </a:lnTo>
                  <a:cubicBezTo>
                    <a:pt x="1" y="63718"/>
                    <a:pt x="64" y="63750"/>
                    <a:pt x="159" y="63750"/>
                  </a:cubicBezTo>
                  <a:cubicBezTo>
                    <a:pt x="222" y="63750"/>
                    <a:pt x="286" y="63718"/>
                    <a:pt x="286" y="63655"/>
                  </a:cubicBezTo>
                  <a:lnTo>
                    <a:pt x="286" y="63148"/>
                  </a:lnTo>
                  <a:cubicBezTo>
                    <a:pt x="286" y="63084"/>
                    <a:pt x="222" y="63021"/>
                    <a:pt x="159" y="63021"/>
                  </a:cubicBezTo>
                  <a:close/>
                  <a:moveTo>
                    <a:pt x="159" y="64478"/>
                  </a:moveTo>
                  <a:cubicBezTo>
                    <a:pt x="64" y="64478"/>
                    <a:pt x="1" y="64541"/>
                    <a:pt x="1" y="64605"/>
                  </a:cubicBezTo>
                  <a:lnTo>
                    <a:pt x="1" y="65080"/>
                  </a:lnTo>
                  <a:cubicBezTo>
                    <a:pt x="1" y="65143"/>
                    <a:pt x="64" y="65206"/>
                    <a:pt x="159" y="65206"/>
                  </a:cubicBezTo>
                  <a:cubicBezTo>
                    <a:pt x="222" y="65206"/>
                    <a:pt x="286" y="65143"/>
                    <a:pt x="286" y="65080"/>
                  </a:cubicBezTo>
                  <a:lnTo>
                    <a:pt x="286" y="64605"/>
                  </a:lnTo>
                  <a:cubicBezTo>
                    <a:pt x="286" y="64541"/>
                    <a:pt x="222" y="64478"/>
                    <a:pt x="159" y="64478"/>
                  </a:cubicBezTo>
                  <a:close/>
                  <a:moveTo>
                    <a:pt x="159" y="65935"/>
                  </a:moveTo>
                  <a:cubicBezTo>
                    <a:pt x="64" y="65935"/>
                    <a:pt x="1" y="65998"/>
                    <a:pt x="1" y="66061"/>
                  </a:cubicBezTo>
                  <a:lnTo>
                    <a:pt x="1" y="66536"/>
                  </a:lnTo>
                  <a:cubicBezTo>
                    <a:pt x="1" y="66600"/>
                    <a:pt x="64" y="66663"/>
                    <a:pt x="159" y="66663"/>
                  </a:cubicBezTo>
                  <a:cubicBezTo>
                    <a:pt x="222" y="66663"/>
                    <a:pt x="286" y="66600"/>
                    <a:pt x="286" y="66536"/>
                  </a:cubicBezTo>
                  <a:lnTo>
                    <a:pt x="286" y="66061"/>
                  </a:lnTo>
                  <a:cubicBezTo>
                    <a:pt x="286" y="65998"/>
                    <a:pt x="222" y="65935"/>
                    <a:pt x="159" y="65935"/>
                  </a:cubicBezTo>
                  <a:close/>
                  <a:moveTo>
                    <a:pt x="159" y="67391"/>
                  </a:moveTo>
                  <a:cubicBezTo>
                    <a:pt x="64" y="67391"/>
                    <a:pt x="1" y="67423"/>
                    <a:pt x="1" y="67518"/>
                  </a:cubicBezTo>
                  <a:lnTo>
                    <a:pt x="1" y="67993"/>
                  </a:lnTo>
                  <a:cubicBezTo>
                    <a:pt x="1" y="68057"/>
                    <a:pt x="64" y="68120"/>
                    <a:pt x="159" y="68120"/>
                  </a:cubicBezTo>
                  <a:cubicBezTo>
                    <a:pt x="222" y="68120"/>
                    <a:pt x="286" y="68057"/>
                    <a:pt x="286" y="67993"/>
                  </a:cubicBezTo>
                  <a:lnTo>
                    <a:pt x="286" y="67518"/>
                  </a:lnTo>
                  <a:cubicBezTo>
                    <a:pt x="286" y="67423"/>
                    <a:pt x="222" y="67391"/>
                    <a:pt x="159" y="67391"/>
                  </a:cubicBezTo>
                  <a:close/>
                  <a:moveTo>
                    <a:pt x="159" y="68848"/>
                  </a:moveTo>
                  <a:cubicBezTo>
                    <a:pt x="64" y="68848"/>
                    <a:pt x="1" y="68880"/>
                    <a:pt x="1" y="68975"/>
                  </a:cubicBezTo>
                  <a:lnTo>
                    <a:pt x="1" y="69450"/>
                  </a:lnTo>
                  <a:cubicBezTo>
                    <a:pt x="1" y="69513"/>
                    <a:pt x="64" y="69577"/>
                    <a:pt x="159" y="69577"/>
                  </a:cubicBezTo>
                  <a:cubicBezTo>
                    <a:pt x="222" y="69577"/>
                    <a:pt x="286" y="69513"/>
                    <a:pt x="286" y="69450"/>
                  </a:cubicBezTo>
                  <a:lnTo>
                    <a:pt x="286" y="68975"/>
                  </a:lnTo>
                  <a:cubicBezTo>
                    <a:pt x="286" y="68880"/>
                    <a:pt x="222" y="68848"/>
                    <a:pt x="159" y="68848"/>
                  </a:cubicBezTo>
                  <a:close/>
                  <a:moveTo>
                    <a:pt x="159" y="70273"/>
                  </a:moveTo>
                  <a:cubicBezTo>
                    <a:pt x="64" y="70273"/>
                    <a:pt x="1" y="70337"/>
                    <a:pt x="1" y="70400"/>
                  </a:cubicBezTo>
                  <a:lnTo>
                    <a:pt x="1" y="70907"/>
                  </a:lnTo>
                  <a:cubicBezTo>
                    <a:pt x="1" y="70970"/>
                    <a:pt x="64" y="71002"/>
                    <a:pt x="159" y="71002"/>
                  </a:cubicBezTo>
                  <a:cubicBezTo>
                    <a:pt x="222" y="71002"/>
                    <a:pt x="286" y="70970"/>
                    <a:pt x="286" y="70907"/>
                  </a:cubicBezTo>
                  <a:lnTo>
                    <a:pt x="286" y="70400"/>
                  </a:lnTo>
                  <a:cubicBezTo>
                    <a:pt x="286" y="70337"/>
                    <a:pt x="222" y="70273"/>
                    <a:pt x="159" y="70273"/>
                  </a:cubicBezTo>
                  <a:close/>
                  <a:moveTo>
                    <a:pt x="159" y="71730"/>
                  </a:moveTo>
                  <a:cubicBezTo>
                    <a:pt x="64" y="71762"/>
                    <a:pt x="32" y="71793"/>
                    <a:pt x="32" y="71857"/>
                  </a:cubicBezTo>
                  <a:cubicBezTo>
                    <a:pt x="32" y="72047"/>
                    <a:pt x="64" y="72205"/>
                    <a:pt x="64" y="72363"/>
                  </a:cubicBezTo>
                  <a:cubicBezTo>
                    <a:pt x="64" y="72427"/>
                    <a:pt x="127" y="72458"/>
                    <a:pt x="191" y="72458"/>
                  </a:cubicBezTo>
                  <a:cubicBezTo>
                    <a:pt x="286" y="72458"/>
                    <a:pt x="349" y="72395"/>
                    <a:pt x="317" y="72332"/>
                  </a:cubicBezTo>
                  <a:cubicBezTo>
                    <a:pt x="317" y="72173"/>
                    <a:pt x="286" y="72015"/>
                    <a:pt x="286" y="71857"/>
                  </a:cubicBezTo>
                  <a:cubicBezTo>
                    <a:pt x="286" y="71793"/>
                    <a:pt x="222" y="71730"/>
                    <a:pt x="159" y="71730"/>
                  </a:cubicBezTo>
                  <a:close/>
                  <a:moveTo>
                    <a:pt x="317" y="73187"/>
                  </a:moveTo>
                  <a:cubicBezTo>
                    <a:pt x="222" y="73187"/>
                    <a:pt x="191" y="73250"/>
                    <a:pt x="191" y="73314"/>
                  </a:cubicBezTo>
                  <a:cubicBezTo>
                    <a:pt x="222" y="73504"/>
                    <a:pt x="254" y="73662"/>
                    <a:pt x="286" y="73820"/>
                  </a:cubicBezTo>
                  <a:cubicBezTo>
                    <a:pt x="317" y="73852"/>
                    <a:pt x="381" y="73915"/>
                    <a:pt x="444" y="73915"/>
                  </a:cubicBezTo>
                  <a:cubicBezTo>
                    <a:pt x="539" y="73884"/>
                    <a:pt x="571" y="73820"/>
                    <a:pt x="571" y="73757"/>
                  </a:cubicBezTo>
                  <a:cubicBezTo>
                    <a:pt x="507" y="73599"/>
                    <a:pt x="507" y="73440"/>
                    <a:pt x="444" y="73282"/>
                  </a:cubicBezTo>
                  <a:cubicBezTo>
                    <a:pt x="444" y="73219"/>
                    <a:pt x="381" y="73187"/>
                    <a:pt x="317" y="73187"/>
                  </a:cubicBezTo>
                  <a:close/>
                  <a:moveTo>
                    <a:pt x="716" y="74600"/>
                  </a:moveTo>
                  <a:cubicBezTo>
                    <a:pt x="700" y="74600"/>
                    <a:pt x="683" y="74603"/>
                    <a:pt x="666" y="74612"/>
                  </a:cubicBezTo>
                  <a:cubicBezTo>
                    <a:pt x="602" y="74612"/>
                    <a:pt x="539" y="74675"/>
                    <a:pt x="571" y="74739"/>
                  </a:cubicBezTo>
                  <a:cubicBezTo>
                    <a:pt x="634" y="74897"/>
                    <a:pt x="698" y="75055"/>
                    <a:pt x="729" y="75214"/>
                  </a:cubicBezTo>
                  <a:cubicBezTo>
                    <a:pt x="761" y="75277"/>
                    <a:pt x="824" y="75309"/>
                    <a:pt x="856" y="75309"/>
                  </a:cubicBezTo>
                  <a:cubicBezTo>
                    <a:pt x="888" y="75309"/>
                    <a:pt x="888" y="75277"/>
                    <a:pt x="919" y="75277"/>
                  </a:cubicBezTo>
                  <a:cubicBezTo>
                    <a:pt x="983" y="75277"/>
                    <a:pt x="1014" y="75214"/>
                    <a:pt x="983" y="75119"/>
                  </a:cubicBezTo>
                  <a:cubicBezTo>
                    <a:pt x="919" y="74992"/>
                    <a:pt x="888" y="74834"/>
                    <a:pt x="824" y="74675"/>
                  </a:cubicBezTo>
                  <a:cubicBezTo>
                    <a:pt x="801" y="74629"/>
                    <a:pt x="761" y="74600"/>
                    <a:pt x="716" y="74600"/>
                  </a:cubicBezTo>
                  <a:close/>
                  <a:moveTo>
                    <a:pt x="1266" y="75961"/>
                  </a:moveTo>
                  <a:cubicBezTo>
                    <a:pt x="1244" y="75961"/>
                    <a:pt x="1223" y="75964"/>
                    <a:pt x="1204" y="75974"/>
                  </a:cubicBezTo>
                  <a:cubicBezTo>
                    <a:pt x="1141" y="75974"/>
                    <a:pt x="1109" y="76069"/>
                    <a:pt x="1141" y="76132"/>
                  </a:cubicBezTo>
                  <a:cubicBezTo>
                    <a:pt x="1204" y="76259"/>
                    <a:pt x="1299" y="76417"/>
                    <a:pt x="1363" y="76544"/>
                  </a:cubicBezTo>
                  <a:cubicBezTo>
                    <a:pt x="1394" y="76607"/>
                    <a:pt x="1458" y="76639"/>
                    <a:pt x="1489" y="76639"/>
                  </a:cubicBezTo>
                  <a:cubicBezTo>
                    <a:pt x="1521" y="76639"/>
                    <a:pt x="1553" y="76607"/>
                    <a:pt x="1553" y="76607"/>
                  </a:cubicBezTo>
                  <a:cubicBezTo>
                    <a:pt x="1616" y="76575"/>
                    <a:pt x="1648" y="76512"/>
                    <a:pt x="1616" y="76449"/>
                  </a:cubicBezTo>
                  <a:cubicBezTo>
                    <a:pt x="1521" y="76322"/>
                    <a:pt x="1458" y="76164"/>
                    <a:pt x="1394" y="76005"/>
                  </a:cubicBezTo>
                  <a:cubicBezTo>
                    <a:pt x="1372" y="75983"/>
                    <a:pt x="1318" y="75961"/>
                    <a:pt x="1266" y="75961"/>
                  </a:cubicBezTo>
                  <a:close/>
                  <a:moveTo>
                    <a:pt x="2021" y="77220"/>
                  </a:moveTo>
                  <a:cubicBezTo>
                    <a:pt x="1991" y="77220"/>
                    <a:pt x="1959" y="77227"/>
                    <a:pt x="1933" y="77240"/>
                  </a:cubicBezTo>
                  <a:cubicBezTo>
                    <a:pt x="1869" y="77272"/>
                    <a:pt x="1869" y="77367"/>
                    <a:pt x="1901" y="77399"/>
                  </a:cubicBezTo>
                  <a:cubicBezTo>
                    <a:pt x="1996" y="77557"/>
                    <a:pt x="2091" y="77684"/>
                    <a:pt x="2186" y="77811"/>
                  </a:cubicBezTo>
                  <a:cubicBezTo>
                    <a:pt x="2218" y="77842"/>
                    <a:pt x="2249" y="77874"/>
                    <a:pt x="2313" y="77874"/>
                  </a:cubicBezTo>
                  <a:cubicBezTo>
                    <a:pt x="2313" y="77874"/>
                    <a:pt x="2344" y="77874"/>
                    <a:pt x="2376" y="77842"/>
                  </a:cubicBezTo>
                  <a:cubicBezTo>
                    <a:pt x="2439" y="77811"/>
                    <a:pt x="2439" y="77747"/>
                    <a:pt x="2408" y="77684"/>
                  </a:cubicBezTo>
                  <a:cubicBezTo>
                    <a:pt x="2313" y="77557"/>
                    <a:pt x="2218" y="77399"/>
                    <a:pt x="2123" y="77272"/>
                  </a:cubicBezTo>
                  <a:cubicBezTo>
                    <a:pt x="2104" y="77235"/>
                    <a:pt x="2064" y="77220"/>
                    <a:pt x="2021" y="77220"/>
                  </a:cubicBezTo>
                  <a:close/>
                  <a:moveTo>
                    <a:pt x="2924" y="78409"/>
                  </a:moveTo>
                  <a:cubicBezTo>
                    <a:pt x="2899" y="78409"/>
                    <a:pt x="2875" y="78420"/>
                    <a:pt x="2851" y="78444"/>
                  </a:cubicBezTo>
                  <a:cubicBezTo>
                    <a:pt x="2788" y="78476"/>
                    <a:pt x="2788" y="78571"/>
                    <a:pt x="2819" y="78602"/>
                  </a:cubicBezTo>
                  <a:cubicBezTo>
                    <a:pt x="2946" y="78729"/>
                    <a:pt x="3041" y="78856"/>
                    <a:pt x="3168" y="78982"/>
                  </a:cubicBezTo>
                  <a:cubicBezTo>
                    <a:pt x="3199" y="79014"/>
                    <a:pt x="3231" y="79014"/>
                    <a:pt x="3263" y="79014"/>
                  </a:cubicBezTo>
                  <a:lnTo>
                    <a:pt x="3358" y="79014"/>
                  </a:lnTo>
                  <a:cubicBezTo>
                    <a:pt x="3421" y="78951"/>
                    <a:pt x="3421" y="78887"/>
                    <a:pt x="3358" y="78824"/>
                  </a:cubicBezTo>
                  <a:cubicBezTo>
                    <a:pt x="3263" y="78697"/>
                    <a:pt x="3136" y="78571"/>
                    <a:pt x="3041" y="78476"/>
                  </a:cubicBezTo>
                  <a:cubicBezTo>
                    <a:pt x="3002" y="78436"/>
                    <a:pt x="2963" y="78409"/>
                    <a:pt x="2924" y="78409"/>
                  </a:cubicBezTo>
                  <a:close/>
                  <a:moveTo>
                    <a:pt x="4003" y="79497"/>
                  </a:moveTo>
                  <a:cubicBezTo>
                    <a:pt x="3967" y="79497"/>
                    <a:pt x="3928" y="79505"/>
                    <a:pt x="3896" y="79521"/>
                  </a:cubicBezTo>
                  <a:cubicBezTo>
                    <a:pt x="3864" y="79584"/>
                    <a:pt x="3864" y="79647"/>
                    <a:pt x="3896" y="79679"/>
                  </a:cubicBezTo>
                  <a:cubicBezTo>
                    <a:pt x="4054" y="79806"/>
                    <a:pt x="4181" y="79932"/>
                    <a:pt x="4308" y="80027"/>
                  </a:cubicBezTo>
                  <a:cubicBezTo>
                    <a:pt x="4339" y="80059"/>
                    <a:pt x="4371" y="80059"/>
                    <a:pt x="4403" y="80059"/>
                  </a:cubicBezTo>
                  <a:cubicBezTo>
                    <a:pt x="4434" y="80059"/>
                    <a:pt x="4466" y="80027"/>
                    <a:pt x="4498" y="80027"/>
                  </a:cubicBezTo>
                  <a:cubicBezTo>
                    <a:pt x="4529" y="79964"/>
                    <a:pt x="4529" y="79901"/>
                    <a:pt x="4498" y="79837"/>
                  </a:cubicBezTo>
                  <a:cubicBezTo>
                    <a:pt x="4339" y="79742"/>
                    <a:pt x="4213" y="79616"/>
                    <a:pt x="4086" y="79521"/>
                  </a:cubicBezTo>
                  <a:cubicBezTo>
                    <a:pt x="4070" y="79505"/>
                    <a:pt x="4039" y="79497"/>
                    <a:pt x="4003" y="79497"/>
                  </a:cubicBezTo>
                  <a:close/>
                  <a:moveTo>
                    <a:pt x="5211" y="80418"/>
                  </a:moveTo>
                  <a:cubicBezTo>
                    <a:pt x="5174" y="80418"/>
                    <a:pt x="5137" y="80434"/>
                    <a:pt x="5100" y="80471"/>
                  </a:cubicBezTo>
                  <a:cubicBezTo>
                    <a:pt x="5068" y="80534"/>
                    <a:pt x="5068" y="80597"/>
                    <a:pt x="5131" y="80629"/>
                  </a:cubicBezTo>
                  <a:cubicBezTo>
                    <a:pt x="5290" y="80756"/>
                    <a:pt x="5416" y="80851"/>
                    <a:pt x="5575" y="80946"/>
                  </a:cubicBezTo>
                  <a:lnTo>
                    <a:pt x="5638" y="80946"/>
                  </a:lnTo>
                  <a:cubicBezTo>
                    <a:pt x="5701" y="80946"/>
                    <a:pt x="5733" y="80946"/>
                    <a:pt x="5765" y="80882"/>
                  </a:cubicBezTo>
                  <a:cubicBezTo>
                    <a:pt x="5796" y="80851"/>
                    <a:pt x="5796" y="80756"/>
                    <a:pt x="5733" y="80724"/>
                  </a:cubicBezTo>
                  <a:cubicBezTo>
                    <a:pt x="5575" y="80629"/>
                    <a:pt x="5448" y="80534"/>
                    <a:pt x="5290" y="80439"/>
                  </a:cubicBezTo>
                  <a:cubicBezTo>
                    <a:pt x="5263" y="80426"/>
                    <a:pt x="5237" y="80418"/>
                    <a:pt x="5211" y="80418"/>
                  </a:cubicBezTo>
                  <a:close/>
                  <a:moveTo>
                    <a:pt x="6564" y="81218"/>
                  </a:moveTo>
                  <a:cubicBezTo>
                    <a:pt x="6510" y="81218"/>
                    <a:pt x="6453" y="81248"/>
                    <a:pt x="6430" y="81294"/>
                  </a:cubicBezTo>
                  <a:cubicBezTo>
                    <a:pt x="6398" y="81357"/>
                    <a:pt x="6430" y="81421"/>
                    <a:pt x="6493" y="81452"/>
                  </a:cubicBezTo>
                  <a:cubicBezTo>
                    <a:pt x="6651" y="81516"/>
                    <a:pt x="6810" y="81611"/>
                    <a:pt x="6968" y="81674"/>
                  </a:cubicBezTo>
                  <a:cubicBezTo>
                    <a:pt x="6968" y="81706"/>
                    <a:pt x="7000" y="81706"/>
                    <a:pt x="7031" y="81706"/>
                  </a:cubicBezTo>
                  <a:cubicBezTo>
                    <a:pt x="7063" y="81706"/>
                    <a:pt x="7126" y="81674"/>
                    <a:pt x="7126" y="81642"/>
                  </a:cubicBezTo>
                  <a:cubicBezTo>
                    <a:pt x="7190" y="81579"/>
                    <a:pt x="7158" y="81516"/>
                    <a:pt x="7095" y="81484"/>
                  </a:cubicBezTo>
                  <a:cubicBezTo>
                    <a:pt x="6936" y="81389"/>
                    <a:pt x="6778" y="81326"/>
                    <a:pt x="6620" y="81231"/>
                  </a:cubicBezTo>
                  <a:cubicBezTo>
                    <a:pt x="6603" y="81222"/>
                    <a:pt x="6583" y="81218"/>
                    <a:pt x="6564" y="81218"/>
                  </a:cubicBezTo>
                  <a:close/>
                  <a:moveTo>
                    <a:pt x="7989" y="81852"/>
                  </a:moveTo>
                  <a:cubicBezTo>
                    <a:pt x="7935" y="81852"/>
                    <a:pt x="7878" y="81881"/>
                    <a:pt x="7855" y="81927"/>
                  </a:cubicBezTo>
                  <a:cubicBezTo>
                    <a:pt x="7823" y="81991"/>
                    <a:pt x="7855" y="82054"/>
                    <a:pt x="7950" y="82086"/>
                  </a:cubicBezTo>
                  <a:cubicBezTo>
                    <a:pt x="8108" y="82149"/>
                    <a:pt x="8266" y="82213"/>
                    <a:pt x="8425" y="82276"/>
                  </a:cubicBezTo>
                  <a:lnTo>
                    <a:pt x="8488" y="82276"/>
                  </a:lnTo>
                  <a:cubicBezTo>
                    <a:pt x="8551" y="82276"/>
                    <a:pt x="8583" y="82244"/>
                    <a:pt x="8615" y="82181"/>
                  </a:cubicBezTo>
                  <a:cubicBezTo>
                    <a:pt x="8646" y="82117"/>
                    <a:pt x="8583" y="82054"/>
                    <a:pt x="8520" y="82054"/>
                  </a:cubicBezTo>
                  <a:cubicBezTo>
                    <a:pt x="8361" y="81991"/>
                    <a:pt x="8203" y="81927"/>
                    <a:pt x="8045" y="81864"/>
                  </a:cubicBezTo>
                  <a:cubicBezTo>
                    <a:pt x="8028" y="81856"/>
                    <a:pt x="8009" y="81852"/>
                    <a:pt x="7989" y="81852"/>
                  </a:cubicBezTo>
                  <a:close/>
                  <a:moveTo>
                    <a:pt x="9483" y="82327"/>
                  </a:moveTo>
                  <a:cubicBezTo>
                    <a:pt x="9438" y="82327"/>
                    <a:pt x="9398" y="82356"/>
                    <a:pt x="9375" y="82403"/>
                  </a:cubicBezTo>
                  <a:cubicBezTo>
                    <a:pt x="9343" y="82466"/>
                    <a:pt x="9406" y="82561"/>
                    <a:pt x="9470" y="82561"/>
                  </a:cubicBezTo>
                  <a:cubicBezTo>
                    <a:pt x="9628" y="82593"/>
                    <a:pt x="9818" y="82656"/>
                    <a:pt x="9977" y="82688"/>
                  </a:cubicBezTo>
                  <a:lnTo>
                    <a:pt x="10008" y="82688"/>
                  </a:lnTo>
                  <a:cubicBezTo>
                    <a:pt x="10072" y="82688"/>
                    <a:pt x="10135" y="82656"/>
                    <a:pt x="10135" y="82593"/>
                  </a:cubicBezTo>
                  <a:cubicBezTo>
                    <a:pt x="10167" y="82529"/>
                    <a:pt x="10103" y="82466"/>
                    <a:pt x="10040" y="82434"/>
                  </a:cubicBezTo>
                  <a:cubicBezTo>
                    <a:pt x="9882" y="82403"/>
                    <a:pt x="9692" y="82371"/>
                    <a:pt x="9533" y="82339"/>
                  </a:cubicBezTo>
                  <a:cubicBezTo>
                    <a:pt x="9516" y="82331"/>
                    <a:pt x="9499" y="82327"/>
                    <a:pt x="9483" y="82327"/>
                  </a:cubicBezTo>
                  <a:close/>
                  <a:moveTo>
                    <a:pt x="11085" y="82624"/>
                  </a:moveTo>
                  <a:cubicBezTo>
                    <a:pt x="11022" y="82624"/>
                    <a:pt x="10927" y="82656"/>
                    <a:pt x="10927" y="82719"/>
                  </a:cubicBezTo>
                  <a:cubicBezTo>
                    <a:pt x="10927" y="82783"/>
                    <a:pt x="10990" y="82846"/>
                    <a:pt x="11053" y="82846"/>
                  </a:cubicBezTo>
                  <a:cubicBezTo>
                    <a:pt x="11212" y="82878"/>
                    <a:pt x="11402" y="82909"/>
                    <a:pt x="11592" y="82909"/>
                  </a:cubicBezTo>
                  <a:cubicBezTo>
                    <a:pt x="11655" y="82909"/>
                    <a:pt x="11718" y="82878"/>
                    <a:pt x="11718" y="82814"/>
                  </a:cubicBezTo>
                  <a:cubicBezTo>
                    <a:pt x="11718" y="82751"/>
                    <a:pt x="11687" y="82688"/>
                    <a:pt x="11592" y="82688"/>
                  </a:cubicBezTo>
                  <a:cubicBezTo>
                    <a:pt x="11433" y="82656"/>
                    <a:pt x="11243" y="82656"/>
                    <a:pt x="11085" y="82624"/>
                  </a:cubicBezTo>
                  <a:close/>
                  <a:moveTo>
                    <a:pt x="12637" y="82719"/>
                  </a:moveTo>
                  <a:cubicBezTo>
                    <a:pt x="12573" y="82719"/>
                    <a:pt x="12510" y="82783"/>
                    <a:pt x="12510" y="82846"/>
                  </a:cubicBezTo>
                  <a:cubicBezTo>
                    <a:pt x="12510" y="82909"/>
                    <a:pt x="12573" y="82973"/>
                    <a:pt x="12637" y="82973"/>
                  </a:cubicBezTo>
                  <a:lnTo>
                    <a:pt x="13175" y="82973"/>
                  </a:lnTo>
                  <a:cubicBezTo>
                    <a:pt x="13270" y="82973"/>
                    <a:pt x="13333" y="82909"/>
                    <a:pt x="13333" y="82846"/>
                  </a:cubicBezTo>
                  <a:cubicBezTo>
                    <a:pt x="13333" y="82783"/>
                    <a:pt x="13270" y="82719"/>
                    <a:pt x="13175" y="82719"/>
                  </a:cubicBezTo>
                  <a:close/>
                  <a:moveTo>
                    <a:pt x="14252" y="82719"/>
                  </a:moveTo>
                  <a:cubicBezTo>
                    <a:pt x="14189" y="82719"/>
                    <a:pt x="14125" y="82783"/>
                    <a:pt x="14125" y="82846"/>
                  </a:cubicBezTo>
                  <a:cubicBezTo>
                    <a:pt x="14125" y="82909"/>
                    <a:pt x="14189" y="82973"/>
                    <a:pt x="14252" y="82973"/>
                  </a:cubicBezTo>
                  <a:lnTo>
                    <a:pt x="14790" y="82973"/>
                  </a:lnTo>
                  <a:cubicBezTo>
                    <a:pt x="14854" y="82973"/>
                    <a:pt x="14917" y="82909"/>
                    <a:pt x="14917" y="82846"/>
                  </a:cubicBezTo>
                  <a:cubicBezTo>
                    <a:pt x="14917" y="82783"/>
                    <a:pt x="14854" y="82719"/>
                    <a:pt x="14790" y="82719"/>
                  </a:cubicBezTo>
                  <a:close/>
                  <a:moveTo>
                    <a:pt x="15835" y="82719"/>
                  </a:moveTo>
                  <a:cubicBezTo>
                    <a:pt x="15772" y="82719"/>
                    <a:pt x="15709" y="82783"/>
                    <a:pt x="15709" y="82846"/>
                  </a:cubicBezTo>
                  <a:cubicBezTo>
                    <a:pt x="15709" y="82909"/>
                    <a:pt x="15772" y="82973"/>
                    <a:pt x="15835" y="82973"/>
                  </a:cubicBezTo>
                  <a:lnTo>
                    <a:pt x="16374" y="82973"/>
                  </a:lnTo>
                  <a:cubicBezTo>
                    <a:pt x="16469" y="82973"/>
                    <a:pt x="16500" y="82909"/>
                    <a:pt x="16500" y="82846"/>
                  </a:cubicBezTo>
                  <a:cubicBezTo>
                    <a:pt x="16500" y="82783"/>
                    <a:pt x="16469" y="82719"/>
                    <a:pt x="16374" y="82719"/>
                  </a:cubicBezTo>
                  <a:close/>
                  <a:moveTo>
                    <a:pt x="17450" y="82719"/>
                  </a:moveTo>
                  <a:cubicBezTo>
                    <a:pt x="17355" y="82719"/>
                    <a:pt x="17324" y="82783"/>
                    <a:pt x="17324" y="82846"/>
                  </a:cubicBezTo>
                  <a:cubicBezTo>
                    <a:pt x="17324" y="82909"/>
                    <a:pt x="17355" y="82973"/>
                    <a:pt x="17450" y="82973"/>
                  </a:cubicBezTo>
                  <a:lnTo>
                    <a:pt x="17989" y="82973"/>
                  </a:lnTo>
                  <a:cubicBezTo>
                    <a:pt x="18052" y="82973"/>
                    <a:pt x="18115" y="82909"/>
                    <a:pt x="18115" y="82846"/>
                  </a:cubicBezTo>
                  <a:cubicBezTo>
                    <a:pt x="18115" y="82783"/>
                    <a:pt x="18052" y="82719"/>
                    <a:pt x="17989" y="82719"/>
                  </a:cubicBezTo>
                  <a:close/>
                  <a:moveTo>
                    <a:pt x="19034" y="82719"/>
                  </a:moveTo>
                  <a:cubicBezTo>
                    <a:pt x="18971" y="82719"/>
                    <a:pt x="18907" y="82783"/>
                    <a:pt x="18907" y="82846"/>
                  </a:cubicBezTo>
                  <a:cubicBezTo>
                    <a:pt x="18907" y="82909"/>
                    <a:pt x="18971" y="82973"/>
                    <a:pt x="19034" y="82973"/>
                  </a:cubicBezTo>
                  <a:lnTo>
                    <a:pt x="19572" y="82973"/>
                  </a:lnTo>
                  <a:cubicBezTo>
                    <a:pt x="19636" y="82973"/>
                    <a:pt x="19699" y="82909"/>
                    <a:pt x="19699" y="82846"/>
                  </a:cubicBezTo>
                  <a:cubicBezTo>
                    <a:pt x="19699" y="82783"/>
                    <a:pt x="19636" y="82719"/>
                    <a:pt x="19572" y="82719"/>
                  </a:cubicBezTo>
                  <a:close/>
                  <a:moveTo>
                    <a:pt x="20649" y="82719"/>
                  </a:moveTo>
                  <a:cubicBezTo>
                    <a:pt x="20554" y="82719"/>
                    <a:pt x="20491" y="82783"/>
                    <a:pt x="20491" y="82846"/>
                  </a:cubicBezTo>
                  <a:cubicBezTo>
                    <a:pt x="20491" y="82909"/>
                    <a:pt x="20554" y="82973"/>
                    <a:pt x="20649" y="82973"/>
                  </a:cubicBezTo>
                  <a:lnTo>
                    <a:pt x="21156" y="82973"/>
                  </a:lnTo>
                  <a:cubicBezTo>
                    <a:pt x="21251" y="82973"/>
                    <a:pt x="21314" y="82909"/>
                    <a:pt x="21314" y="82846"/>
                  </a:cubicBezTo>
                  <a:cubicBezTo>
                    <a:pt x="21314" y="82783"/>
                    <a:pt x="21251" y="82719"/>
                    <a:pt x="21156" y="82719"/>
                  </a:cubicBezTo>
                  <a:close/>
                  <a:moveTo>
                    <a:pt x="22232" y="82719"/>
                  </a:moveTo>
                  <a:cubicBezTo>
                    <a:pt x="22169" y="82719"/>
                    <a:pt x="22106" y="82783"/>
                    <a:pt x="22106" y="82846"/>
                  </a:cubicBezTo>
                  <a:cubicBezTo>
                    <a:pt x="22106" y="82909"/>
                    <a:pt x="22169" y="82973"/>
                    <a:pt x="22232" y="82973"/>
                  </a:cubicBezTo>
                  <a:lnTo>
                    <a:pt x="22771" y="82973"/>
                  </a:lnTo>
                  <a:cubicBezTo>
                    <a:pt x="22834" y="82973"/>
                    <a:pt x="22898" y="82909"/>
                    <a:pt x="22898" y="82846"/>
                  </a:cubicBezTo>
                  <a:cubicBezTo>
                    <a:pt x="22898" y="82783"/>
                    <a:pt x="22834" y="82719"/>
                    <a:pt x="22771" y="82719"/>
                  </a:cubicBezTo>
                  <a:close/>
                  <a:moveTo>
                    <a:pt x="23848" y="82719"/>
                  </a:moveTo>
                  <a:cubicBezTo>
                    <a:pt x="23753" y="82719"/>
                    <a:pt x="23689" y="82783"/>
                    <a:pt x="23689" y="82846"/>
                  </a:cubicBezTo>
                  <a:cubicBezTo>
                    <a:pt x="23689" y="82909"/>
                    <a:pt x="23753" y="82973"/>
                    <a:pt x="23848" y="82973"/>
                  </a:cubicBezTo>
                  <a:lnTo>
                    <a:pt x="24354" y="82973"/>
                  </a:lnTo>
                  <a:cubicBezTo>
                    <a:pt x="24449" y="82973"/>
                    <a:pt x="24481" y="82909"/>
                    <a:pt x="24481" y="82846"/>
                  </a:cubicBezTo>
                  <a:cubicBezTo>
                    <a:pt x="24481" y="82783"/>
                    <a:pt x="24449" y="82719"/>
                    <a:pt x="24354" y="82719"/>
                  </a:cubicBezTo>
                  <a:close/>
                  <a:moveTo>
                    <a:pt x="25431" y="82719"/>
                  </a:moveTo>
                  <a:cubicBezTo>
                    <a:pt x="25368" y="82719"/>
                    <a:pt x="25304" y="82783"/>
                    <a:pt x="25304" y="82846"/>
                  </a:cubicBezTo>
                  <a:cubicBezTo>
                    <a:pt x="25304" y="82909"/>
                    <a:pt x="25368" y="82973"/>
                    <a:pt x="25431" y="82973"/>
                  </a:cubicBezTo>
                  <a:lnTo>
                    <a:pt x="25969" y="82973"/>
                  </a:lnTo>
                  <a:cubicBezTo>
                    <a:pt x="26033" y="82973"/>
                    <a:pt x="26096" y="82909"/>
                    <a:pt x="26096" y="82846"/>
                  </a:cubicBezTo>
                  <a:cubicBezTo>
                    <a:pt x="26096" y="82783"/>
                    <a:pt x="26033" y="82719"/>
                    <a:pt x="25969" y="82719"/>
                  </a:cubicBezTo>
                  <a:close/>
                  <a:moveTo>
                    <a:pt x="27015" y="82719"/>
                  </a:moveTo>
                  <a:cubicBezTo>
                    <a:pt x="26951" y="82719"/>
                    <a:pt x="26888" y="82783"/>
                    <a:pt x="26888" y="82846"/>
                  </a:cubicBezTo>
                  <a:cubicBezTo>
                    <a:pt x="26888" y="82909"/>
                    <a:pt x="26951" y="82973"/>
                    <a:pt x="27015" y="82973"/>
                  </a:cubicBezTo>
                  <a:lnTo>
                    <a:pt x="27553" y="82973"/>
                  </a:lnTo>
                  <a:cubicBezTo>
                    <a:pt x="27616" y="82973"/>
                    <a:pt x="27680" y="82909"/>
                    <a:pt x="27680" y="82846"/>
                  </a:cubicBezTo>
                  <a:cubicBezTo>
                    <a:pt x="27680" y="82783"/>
                    <a:pt x="27616" y="82719"/>
                    <a:pt x="27553" y="82719"/>
                  </a:cubicBezTo>
                  <a:close/>
                  <a:moveTo>
                    <a:pt x="28630" y="82719"/>
                  </a:moveTo>
                  <a:cubicBezTo>
                    <a:pt x="28535" y="82719"/>
                    <a:pt x="28503" y="82783"/>
                    <a:pt x="28503" y="82846"/>
                  </a:cubicBezTo>
                  <a:cubicBezTo>
                    <a:pt x="28503" y="82909"/>
                    <a:pt x="28535" y="82973"/>
                    <a:pt x="28630" y="82973"/>
                  </a:cubicBezTo>
                  <a:lnTo>
                    <a:pt x="29168" y="82973"/>
                  </a:lnTo>
                  <a:cubicBezTo>
                    <a:pt x="29231" y="82973"/>
                    <a:pt x="29295" y="82909"/>
                    <a:pt x="29295" y="82846"/>
                  </a:cubicBezTo>
                  <a:cubicBezTo>
                    <a:pt x="29295" y="82783"/>
                    <a:pt x="29231" y="82719"/>
                    <a:pt x="29168" y="82719"/>
                  </a:cubicBezTo>
                  <a:close/>
                  <a:moveTo>
                    <a:pt x="30213" y="82719"/>
                  </a:moveTo>
                  <a:cubicBezTo>
                    <a:pt x="30150" y="82719"/>
                    <a:pt x="30086" y="82783"/>
                    <a:pt x="30086" y="82846"/>
                  </a:cubicBezTo>
                  <a:cubicBezTo>
                    <a:pt x="30086" y="82909"/>
                    <a:pt x="30150" y="82973"/>
                    <a:pt x="30213" y="82973"/>
                  </a:cubicBezTo>
                  <a:lnTo>
                    <a:pt x="30751" y="82973"/>
                  </a:lnTo>
                  <a:cubicBezTo>
                    <a:pt x="30815" y="82973"/>
                    <a:pt x="30878" y="82909"/>
                    <a:pt x="30878" y="82846"/>
                  </a:cubicBezTo>
                  <a:cubicBezTo>
                    <a:pt x="30878" y="82783"/>
                    <a:pt x="30815" y="82719"/>
                    <a:pt x="30751" y="82719"/>
                  </a:cubicBezTo>
                  <a:close/>
                  <a:moveTo>
                    <a:pt x="31828" y="82719"/>
                  </a:moveTo>
                  <a:cubicBezTo>
                    <a:pt x="31733" y="82719"/>
                    <a:pt x="31670" y="82783"/>
                    <a:pt x="31670" y="82846"/>
                  </a:cubicBezTo>
                  <a:cubicBezTo>
                    <a:pt x="31670" y="82909"/>
                    <a:pt x="31733" y="82973"/>
                    <a:pt x="31828" y="82973"/>
                  </a:cubicBezTo>
                  <a:lnTo>
                    <a:pt x="32335" y="82973"/>
                  </a:lnTo>
                  <a:cubicBezTo>
                    <a:pt x="32430" y="82973"/>
                    <a:pt x="32462" y="82909"/>
                    <a:pt x="32462" y="82846"/>
                  </a:cubicBezTo>
                  <a:cubicBezTo>
                    <a:pt x="32462" y="82783"/>
                    <a:pt x="32430" y="82719"/>
                    <a:pt x="32335" y="82719"/>
                  </a:cubicBezTo>
                  <a:close/>
                  <a:moveTo>
                    <a:pt x="33412" y="82719"/>
                  </a:moveTo>
                  <a:cubicBezTo>
                    <a:pt x="33348" y="82719"/>
                    <a:pt x="33285" y="82783"/>
                    <a:pt x="33285" y="82846"/>
                  </a:cubicBezTo>
                  <a:cubicBezTo>
                    <a:pt x="33285" y="82909"/>
                    <a:pt x="33348" y="82973"/>
                    <a:pt x="33412" y="82973"/>
                  </a:cubicBezTo>
                  <a:lnTo>
                    <a:pt x="33950" y="82973"/>
                  </a:lnTo>
                  <a:cubicBezTo>
                    <a:pt x="34013" y="82973"/>
                    <a:pt x="34077" y="82909"/>
                    <a:pt x="34077" y="82846"/>
                  </a:cubicBezTo>
                  <a:cubicBezTo>
                    <a:pt x="34077" y="82783"/>
                    <a:pt x="34013" y="82719"/>
                    <a:pt x="33950" y="82719"/>
                  </a:cubicBezTo>
                  <a:close/>
                  <a:moveTo>
                    <a:pt x="34995" y="82719"/>
                  </a:moveTo>
                  <a:cubicBezTo>
                    <a:pt x="34932" y="82719"/>
                    <a:pt x="34868" y="82783"/>
                    <a:pt x="34868" y="82846"/>
                  </a:cubicBezTo>
                  <a:cubicBezTo>
                    <a:pt x="34868" y="82909"/>
                    <a:pt x="34932" y="82973"/>
                    <a:pt x="34995" y="82973"/>
                  </a:cubicBezTo>
                  <a:lnTo>
                    <a:pt x="35533" y="82973"/>
                  </a:lnTo>
                  <a:cubicBezTo>
                    <a:pt x="35597" y="82973"/>
                    <a:pt x="35660" y="82909"/>
                    <a:pt x="35660" y="82846"/>
                  </a:cubicBezTo>
                  <a:cubicBezTo>
                    <a:pt x="35660" y="82783"/>
                    <a:pt x="35628" y="82719"/>
                    <a:pt x="35533" y="82719"/>
                  </a:cubicBezTo>
                  <a:close/>
                  <a:moveTo>
                    <a:pt x="36610" y="82719"/>
                  </a:moveTo>
                  <a:cubicBezTo>
                    <a:pt x="36515" y="82719"/>
                    <a:pt x="36484" y="82783"/>
                    <a:pt x="36484" y="82846"/>
                  </a:cubicBezTo>
                  <a:cubicBezTo>
                    <a:pt x="36484" y="82909"/>
                    <a:pt x="36515" y="82973"/>
                    <a:pt x="36610" y="82973"/>
                  </a:cubicBezTo>
                  <a:lnTo>
                    <a:pt x="37149" y="82973"/>
                  </a:lnTo>
                  <a:cubicBezTo>
                    <a:pt x="37212" y="82973"/>
                    <a:pt x="37275" y="82909"/>
                    <a:pt x="37275" y="82846"/>
                  </a:cubicBezTo>
                  <a:cubicBezTo>
                    <a:pt x="37275" y="82783"/>
                    <a:pt x="37212" y="82719"/>
                    <a:pt x="37149" y="82719"/>
                  </a:cubicBezTo>
                  <a:close/>
                  <a:moveTo>
                    <a:pt x="38194" y="82719"/>
                  </a:moveTo>
                  <a:cubicBezTo>
                    <a:pt x="38130" y="82719"/>
                    <a:pt x="38067" y="82783"/>
                    <a:pt x="38067" y="82846"/>
                  </a:cubicBezTo>
                  <a:cubicBezTo>
                    <a:pt x="38067" y="82909"/>
                    <a:pt x="38130" y="82973"/>
                    <a:pt x="38194" y="82973"/>
                  </a:cubicBezTo>
                  <a:lnTo>
                    <a:pt x="38732" y="82973"/>
                  </a:lnTo>
                  <a:cubicBezTo>
                    <a:pt x="38795" y="82973"/>
                    <a:pt x="38859" y="82909"/>
                    <a:pt x="38859" y="82846"/>
                  </a:cubicBezTo>
                  <a:cubicBezTo>
                    <a:pt x="38859" y="82783"/>
                    <a:pt x="38795" y="82719"/>
                    <a:pt x="38732" y="82719"/>
                  </a:cubicBezTo>
                  <a:close/>
                  <a:moveTo>
                    <a:pt x="39809" y="82719"/>
                  </a:moveTo>
                  <a:cubicBezTo>
                    <a:pt x="39714" y="82719"/>
                    <a:pt x="39650" y="82783"/>
                    <a:pt x="39650" y="82846"/>
                  </a:cubicBezTo>
                  <a:cubicBezTo>
                    <a:pt x="39650" y="82909"/>
                    <a:pt x="39714" y="82973"/>
                    <a:pt x="39809" y="82973"/>
                  </a:cubicBezTo>
                  <a:lnTo>
                    <a:pt x="40316" y="82973"/>
                  </a:lnTo>
                  <a:cubicBezTo>
                    <a:pt x="40411" y="82973"/>
                    <a:pt x="40474" y="82909"/>
                    <a:pt x="40474" y="82846"/>
                  </a:cubicBezTo>
                  <a:cubicBezTo>
                    <a:pt x="40474" y="82783"/>
                    <a:pt x="40411" y="82719"/>
                    <a:pt x="40316" y="82719"/>
                  </a:cubicBezTo>
                  <a:close/>
                  <a:moveTo>
                    <a:pt x="41392" y="82719"/>
                  </a:moveTo>
                  <a:cubicBezTo>
                    <a:pt x="41329" y="82719"/>
                    <a:pt x="41266" y="82783"/>
                    <a:pt x="41266" y="82846"/>
                  </a:cubicBezTo>
                  <a:cubicBezTo>
                    <a:pt x="41266" y="82909"/>
                    <a:pt x="41329" y="82973"/>
                    <a:pt x="41392" y="82973"/>
                  </a:cubicBezTo>
                  <a:lnTo>
                    <a:pt x="41931" y="82973"/>
                  </a:lnTo>
                  <a:cubicBezTo>
                    <a:pt x="41994" y="82973"/>
                    <a:pt x="42057" y="82909"/>
                    <a:pt x="42057" y="82846"/>
                  </a:cubicBezTo>
                  <a:cubicBezTo>
                    <a:pt x="42057" y="82783"/>
                    <a:pt x="41994" y="82719"/>
                    <a:pt x="41931" y="82719"/>
                  </a:cubicBezTo>
                  <a:close/>
                  <a:moveTo>
                    <a:pt x="43007" y="82719"/>
                  </a:moveTo>
                  <a:cubicBezTo>
                    <a:pt x="42912" y="82719"/>
                    <a:pt x="42849" y="82783"/>
                    <a:pt x="42849" y="82846"/>
                  </a:cubicBezTo>
                  <a:cubicBezTo>
                    <a:pt x="42849" y="82909"/>
                    <a:pt x="42912" y="82973"/>
                    <a:pt x="43007" y="82973"/>
                  </a:cubicBezTo>
                  <a:lnTo>
                    <a:pt x="43514" y="82973"/>
                  </a:lnTo>
                  <a:cubicBezTo>
                    <a:pt x="43609" y="82973"/>
                    <a:pt x="43641" y="82909"/>
                    <a:pt x="43641" y="82846"/>
                  </a:cubicBezTo>
                  <a:cubicBezTo>
                    <a:pt x="43641" y="82783"/>
                    <a:pt x="43609" y="82719"/>
                    <a:pt x="43514" y="82719"/>
                  </a:cubicBezTo>
                  <a:close/>
                  <a:moveTo>
                    <a:pt x="44591" y="82719"/>
                  </a:moveTo>
                  <a:cubicBezTo>
                    <a:pt x="44527" y="82719"/>
                    <a:pt x="44464" y="82783"/>
                    <a:pt x="44464" y="82846"/>
                  </a:cubicBezTo>
                  <a:cubicBezTo>
                    <a:pt x="44464" y="82909"/>
                    <a:pt x="44527" y="82973"/>
                    <a:pt x="44591" y="82973"/>
                  </a:cubicBezTo>
                  <a:lnTo>
                    <a:pt x="45129" y="82973"/>
                  </a:lnTo>
                  <a:cubicBezTo>
                    <a:pt x="45193" y="82973"/>
                    <a:pt x="45256" y="82909"/>
                    <a:pt x="45256" y="82846"/>
                  </a:cubicBezTo>
                  <a:cubicBezTo>
                    <a:pt x="45256" y="82783"/>
                    <a:pt x="45193" y="82719"/>
                    <a:pt x="45129" y="82719"/>
                  </a:cubicBezTo>
                  <a:close/>
                  <a:moveTo>
                    <a:pt x="46174" y="82719"/>
                  </a:moveTo>
                  <a:cubicBezTo>
                    <a:pt x="46111" y="82719"/>
                    <a:pt x="46048" y="82783"/>
                    <a:pt x="46048" y="82846"/>
                  </a:cubicBezTo>
                  <a:cubicBezTo>
                    <a:pt x="46048" y="82909"/>
                    <a:pt x="46111" y="82973"/>
                    <a:pt x="46174" y="82973"/>
                  </a:cubicBezTo>
                  <a:lnTo>
                    <a:pt x="46713" y="82973"/>
                  </a:lnTo>
                  <a:cubicBezTo>
                    <a:pt x="46776" y="82973"/>
                    <a:pt x="46839" y="82909"/>
                    <a:pt x="46839" y="82846"/>
                  </a:cubicBezTo>
                  <a:cubicBezTo>
                    <a:pt x="46839" y="82783"/>
                    <a:pt x="46776" y="82719"/>
                    <a:pt x="46713" y="82719"/>
                  </a:cubicBezTo>
                  <a:close/>
                  <a:moveTo>
                    <a:pt x="47789" y="82719"/>
                  </a:moveTo>
                  <a:cubicBezTo>
                    <a:pt x="47694" y="82719"/>
                    <a:pt x="47663" y="82783"/>
                    <a:pt x="47663" y="82846"/>
                  </a:cubicBezTo>
                  <a:cubicBezTo>
                    <a:pt x="47663" y="82909"/>
                    <a:pt x="47694" y="82973"/>
                    <a:pt x="47789" y="82973"/>
                  </a:cubicBezTo>
                  <a:lnTo>
                    <a:pt x="48328" y="82973"/>
                  </a:lnTo>
                  <a:cubicBezTo>
                    <a:pt x="48391" y="82973"/>
                    <a:pt x="48454" y="82909"/>
                    <a:pt x="48454" y="82846"/>
                  </a:cubicBezTo>
                  <a:cubicBezTo>
                    <a:pt x="48454" y="82783"/>
                    <a:pt x="48391" y="82719"/>
                    <a:pt x="48328" y="82719"/>
                  </a:cubicBezTo>
                  <a:close/>
                  <a:moveTo>
                    <a:pt x="49373" y="82719"/>
                  </a:moveTo>
                  <a:cubicBezTo>
                    <a:pt x="49310" y="82719"/>
                    <a:pt x="49246" y="82783"/>
                    <a:pt x="49246" y="82846"/>
                  </a:cubicBezTo>
                  <a:cubicBezTo>
                    <a:pt x="49246" y="82909"/>
                    <a:pt x="49310" y="82973"/>
                    <a:pt x="49373" y="82973"/>
                  </a:cubicBezTo>
                  <a:lnTo>
                    <a:pt x="49911" y="82973"/>
                  </a:lnTo>
                  <a:cubicBezTo>
                    <a:pt x="49975" y="82973"/>
                    <a:pt x="50038" y="82909"/>
                    <a:pt x="50038" y="82846"/>
                  </a:cubicBezTo>
                  <a:cubicBezTo>
                    <a:pt x="50038" y="82783"/>
                    <a:pt x="49975" y="82719"/>
                    <a:pt x="49911" y="82719"/>
                  </a:cubicBezTo>
                  <a:close/>
                  <a:moveTo>
                    <a:pt x="50988" y="82719"/>
                  </a:moveTo>
                  <a:cubicBezTo>
                    <a:pt x="50893" y="82719"/>
                    <a:pt x="50830" y="82783"/>
                    <a:pt x="50830" y="82846"/>
                  </a:cubicBezTo>
                  <a:cubicBezTo>
                    <a:pt x="50830" y="82909"/>
                    <a:pt x="50893" y="82973"/>
                    <a:pt x="50988" y="82973"/>
                  </a:cubicBezTo>
                  <a:lnTo>
                    <a:pt x="51495" y="82973"/>
                  </a:lnTo>
                  <a:cubicBezTo>
                    <a:pt x="51590" y="82973"/>
                    <a:pt x="51653" y="82909"/>
                    <a:pt x="51653" y="82846"/>
                  </a:cubicBezTo>
                  <a:cubicBezTo>
                    <a:pt x="51653" y="82783"/>
                    <a:pt x="51590" y="82719"/>
                    <a:pt x="51495" y="82719"/>
                  </a:cubicBezTo>
                  <a:close/>
                  <a:moveTo>
                    <a:pt x="52571" y="82719"/>
                  </a:moveTo>
                  <a:cubicBezTo>
                    <a:pt x="52508" y="82719"/>
                    <a:pt x="52445" y="82783"/>
                    <a:pt x="52445" y="82846"/>
                  </a:cubicBezTo>
                  <a:cubicBezTo>
                    <a:pt x="52445" y="82909"/>
                    <a:pt x="52508" y="82973"/>
                    <a:pt x="52571" y="82973"/>
                  </a:cubicBezTo>
                  <a:lnTo>
                    <a:pt x="53110" y="82973"/>
                  </a:lnTo>
                  <a:cubicBezTo>
                    <a:pt x="53173" y="82973"/>
                    <a:pt x="53236" y="82909"/>
                    <a:pt x="53236" y="82846"/>
                  </a:cubicBezTo>
                  <a:cubicBezTo>
                    <a:pt x="53236" y="82783"/>
                    <a:pt x="53173" y="82719"/>
                    <a:pt x="53110" y="82719"/>
                  </a:cubicBezTo>
                  <a:close/>
                  <a:moveTo>
                    <a:pt x="54155" y="82719"/>
                  </a:moveTo>
                  <a:cubicBezTo>
                    <a:pt x="54092" y="82719"/>
                    <a:pt x="54028" y="82783"/>
                    <a:pt x="54028" y="82846"/>
                  </a:cubicBezTo>
                  <a:cubicBezTo>
                    <a:pt x="54028" y="82909"/>
                    <a:pt x="54092" y="82973"/>
                    <a:pt x="54155" y="82973"/>
                  </a:cubicBezTo>
                  <a:lnTo>
                    <a:pt x="54693" y="82973"/>
                  </a:lnTo>
                  <a:cubicBezTo>
                    <a:pt x="54757" y="82973"/>
                    <a:pt x="54820" y="82909"/>
                    <a:pt x="54820" y="82846"/>
                  </a:cubicBezTo>
                  <a:cubicBezTo>
                    <a:pt x="54820" y="82783"/>
                    <a:pt x="54788" y="82719"/>
                    <a:pt x="54693" y="82719"/>
                  </a:cubicBezTo>
                  <a:close/>
                  <a:moveTo>
                    <a:pt x="55770" y="82719"/>
                  </a:moveTo>
                  <a:cubicBezTo>
                    <a:pt x="55675" y="82719"/>
                    <a:pt x="55643" y="82783"/>
                    <a:pt x="55643" y="82846"/>
                  </a:cubicBezTo>
                  <a:cubicBezTo>
                    <a:pt x="55643" y="82909"/>
                    <a:pt x="55675" y="82973"/>
                    <a:pt x="55770" y="82973"/>
                  </a:cubicBezTo>
                  <a:lnTo>
                    <a:pt x="56308" y="82973"/>
                  </a:lnTo>
                  <a:cubicBezTo>
                    <a:pt x="56372" y="82973"/>
                    <a:pt x="56435" y="82909"/>
                    <a:pt x="56435" y="82846"/>
                  </a:cubicBezTo>
                  <a:cubicBezTo>
                    <a:pt x="56435" y="82783"/>
                    <a:pt x="56372" y="82719"/>
                    <a:pt x="56308" y="82719"/>
                  </a:cubicBezTo>
                  <a:close/>
                  <a:moveTo>
                    <a:pt x="57353" y="82719"/>
                  </a:moveTo>
                  <a:cubicBezTo>
                    <a:pt x="57290" y="82719"/>
                    <a:pt x="57227" y="82783"/>
                    <a:pt x="57227" y="82846"/>
                  </a:cubicBezTo>
                  <a:cubicBezTo>
                    <a:pt x="57227" y="82909"/>
                    <a:pt x="57290" y="82973"/>
                    <a:pt x="57353" y="82973"/>
                  </a:cubicBezTo>
                  <a:lnTo>
                    <a:pt x="57892" y="82973"/>
                  </a:lnTo>
                  <a:cubicBezTo>
                    <a:pt x="57955" y="82973"/>
                    <a:pt x="58019" y="82909"/>
                    <a:pt x="58019" y="82846"/>
                  </a:cubicBezTo>
                  <a:cubicBezTo>
                    <a:pt x="58019" y="82783"/>
                    <a:pt x="57955" y="82719"/>
                    <a:pt x="57892" y="82719"/>
                  </a:cubicBezTo>
                  <a:close/>
                  <a:moveTo>
                    <a:pt x="58969" y="82719"/>
                  </a:moveTo>
                  <a:cubicBezTo>
                    <a:pt x="58874" y="82719"/>
                    <a:pt x="58810" y="82783"/>
                    <a:pt x="58810" y="82846"/>
                  </a:cubicBezTo>
                  <a:cubicBezTo>
                    <a:pt x="58810" y="82909"/>
                    <a:pt x="58874" y="82973"/>
                    <a:pt x="58969" y="82973"/>
                  </a:cubicBezTo>
                  <a:lnTo>
                    <a:pt x="59475" y="82973"/>
                  </a:lnTo>
                  <a:cubicBezTo>
                    <a:pt x="59570" y="82973"/>
                    <a:pt x="59602" y="82909"/>
                    <a:pt x="59602" y="82846"/>
                  </a:cubicBezTo>
                  <a:cubicBezTo>
                    <a:pt x="59602" y="82783"/>
                    <a:pt x="59570" y="82719"/>
                    <a:pt x="59475" y="82719"/>
                  </a:cubicBezTo>
                  <a:close/>
                  <a:moveTo>
                    <a:pt x="60552" y="82719"/>
                  </a:moveTo>
                  <a:cubicBezTo>
                    <a:pt x="60489" y="82719"/>
                    <a:pt x="60425" y="82783"/>
                    <a:pt x="60425" y="82846"/>
                  </a:cubicBezTo>
                  <a:cubicBezTo>
                    <a:pt x="60425" y="82909"/>
                    <a:pt x="60489" y="82973"/>
                    <a:pt x="60552" y="82973"/>
                  </a:cubicBezTo>
                  <a:lnTo>
                    <a:pt x="61090" y="82973"/>
                  </a:lnTo>
                  <a:cubicBezTo>
                    <a:pt x="61154" y="82973"/>
                    <a:pt x="61217" y="82909"/>
                    <a:pt x="61217" y="82846"/>
                  </a:cubicBezTo>
                  <a:cubicBezTo>
                    <a:pt x="61217" y="82783"/>
                    <a:pt x="61154" y="82719"/>
                    <a:pt x="61090" y="82719"/>
                  </a:cubicBezTo>
                  <a:close/>
                  <a:moveTo>
                    <a:pt x="62167" y="82719"/>
                  </a:moveTo>
                  <a:cubicBezTo>
                    <a:pt x="62072" y="82719"/>
                    <a:pt x="62009" y="82783"/>
                    <a:pt x="62009" y="82846"/>
                  </a:cubicBezTo>
                  <a:cubicBezTo>
                    <a:pt x="62009" y="82909"/>
                    <a:pt x="62072" y="82973"/>
                    <a:pt x="62167" y="82973"/>
                  </a:cubicBezTo>
                  <a:lnTo>
                    <a:pt x="62674" y="82973"/>
                  </a:lnTo>
                  <a:cubicBezTo>
                    <a:pt x="62769" y="82973"/>
                    <a:pt x="62832" y="82909"/>
                    <a:pt x="62832" y="82846"/>
                  </a:cubicBezTo>
                  <a:cubicBezTo>
                    <a:pt x="62832" y="82783"/>
                    <a:pt x="62769" y="82719"/>
                    <a:pt x="62674" y="82719"/>
                  </a:cubicBezTo>
                  <a:close/>
                  <a:moveTo>
                    <a:pt x="63751" y="82719"/>
                  </a:moveTo>
                  <a:cubicBezTo>
                    <a:pt x="63687" y="82719"/>
                    <a:pt x="63624" y="82783"/>
                    <a:pt x="63624" y="82846"/>
                  </a:cubicBezTo>
                  <a:cubicBezTo>
                    <a:pt x="63624" y="82909"/>
                    <a:pt x="63687" y="82973"/>
                    <a:pt x="63751" y="82973"/>
                  </a:cubicBezTo>
                  <a:lnTo>
                    <a:pt x="64289" y="82973"/>
                  </a:lnTo>
                  <a:cubicBezTo>
                    <a:pt x="64352" y="82973"/>
                    <a:pt x="64416" y="82909"/>
                    <a:pt x="64416" y="82846"/>
                  </a:cubicBezTo>
                  <a:cubicBezTo>
                    <a:pt x="64416" y="82783"/>
                    <a:pt x="64352" y="82719"/>
                    <a:pt x="64289" y="82719"/>
                  </a:cubicBezTo>
                  <a:close/>
                  <a:moveTo>
                    <a:pt x="65334" y="82719"/>
                  </a:moveTo>
                  <a:cubicBezTo>
                    <a:pt x="65271" y="82719"/>
                    <a:pt x="65207" y="82783"/>
                    <a:pt x="65207" y="82846"/>
                  </a:cubicBezTo>
                  <a:cubicBezTo>
                    <a:pt x="65207" y="82909"/>
                    <a:pt x="65271" y="82973"/>
                    <a:pt x="65334" y="82973"/>
                  </a:cubicBezTo>
                  <a:lnTo>
                    <a:pt x="65872" y="82973"/>
                  </a:lnTo>
                  <a:cubicBezTo>
                    <a:pt x="65936" y="82973"/>
                    <a:pt x="65999" y="82909"/>
                    <a:pt x="65999" y="82846"/>
                  </a:cubicBezTo>
                  <a:cubicBezTo>
                    <a:pt x="65999" y="82783"/>
                    <a:pt x="65936" y="82719"/>
                    <a:pt x="65872" y="82719"/>
                  </a:cubicBezTo>
                  <a:close/>
                  <a:moveTo>
                    <a:pt x="66949" y="82719"/>
                  </a:moveTo>
                  <a:cubicBezTo>
                    <a:pt x="66854" y="82719"/>
                    <a:pt x="66823" y="82783"/>
                    <a:pt x="66823" y="82846"/>
                  </a:cubicBezTo>
                  <a:cubicBezTo>
                    <a:pt x="66823" y="82909"/>
                    <a:pt x="66854" y="82973"/>
                    <a:pt x="66949" y="82973"/>
                  </a:cubicBezTo>
                  <a:lnTo>
                    <a:pt x="67488" y="82973"/>
                  </a:lnTo>
                  <a:cubicBezTo>
                    <a:pt x="67551" y="82973"/>
                    <a:pt x="67614" y="82909"/>
                    <a:pt x="67614" y="82846"/>
                  </a:cubicBezTo>
                  <a:cubicBezTo>
                    <a:pt x="67614" y="82783"/>
                    <a:pt x="67551" y="82719"/>
                    <a:pt x="67488" y="82719"/>
                  </a:cubicBezTo>
                  <a:close/>
                  <a:moveTo>
                    <a:pt x="68533" y="82719"/>
                  </a:moveTo>
                  <a:cubicBezTo>
                    <a:pt x="68469" y="82719"/>
                    <a:pt x="68406" y="82783"/>
                    <a:pt x="68406" y="82846"/>
                  </a:cubicBezTo>
                  <a:cubicBezTo>
                    <a:pt x="68406" y="82909"/>
                    <a:pt x="68469" y="82973"/>
                    <a:pt x="68533" y="82973"/>
                  </a:cubicBezTo>
                  <a:lnTo>
                    <a:pt x="69071" y="82973"/>
                  </a:lnTo>
                  <a:cubicBezTo>
                    <a:pt x="69134" y="82973"/>
                    <a:pt x="69198" y="82909"/>
                    <a:pt x="69198" y="82846"/>
                  </a:cubicBezTo>
                  <a:cubicBezTo>
                    <a:pt x="69198" y="82783"/>
                    <a:pt x="69134" y="82719"/>
                    <a:pt x="69071" y="82719"/>
                  </a:cubicBezTo>
                  <a:close/>
                  <a:moveTo>
                    <a:pt x="70148" y="82719"/>
                  </a:moveTo>
                  <a:cubicBezTo>
                    <a:pt x="70053" y="82719"/>
                    <a:pt x="69989" y="82783"/>
                    <a:pt x="69989" y="82846"/>
                  </a:cubicBezTo>
                  <a:cubicBezTo>
                    <a:pt x="69989" y="82909"/>
                    <a:pt x="70053" y="82973"/>
                    <a:pt x="70148" y="82973"/>
                  </a:cubicBezTo>
                  <a:lnTo>
                    <a:pt x="70654" y="82973"/>
                  </a:lnTo>
                  <a:cubicBezTo>
                    <a:pt x="70749" y="82973"/>
                    <a:pt x="70781" y="82909"/>
                    <a:pt x="70781" y="82846"/>
                  </a:cubicBezTo>
                  <a:cubicBezTo>
                    <a:pt x="70781" y="82783"/>
                    <a:pt x="70749" y="82719"/>
                    <a:pt x="70654" y="82719"/>
                  </a:cubicBezTo>
                  <a:close/>
                  <a:moveTo>
                    <a:pt x="71731" y="82719"/>
                  </a:moveTo>
                  <a:cubicBezTo>
                    <a:pt x="71668" y="82719"/>
                    <a:pt x="71605" y="82783"/>
                    <a:pt x="71605" y="82846"/>
                  </a:cubicBezTo>
                  <a:cubicBezTo>
                    <a:pt x="71605" y="82909"/>
                    <a:pt x="71668" y="82973"/>
                    <a:pt x="71731" y="82973"/>
                  </a:cubicBezTo>
                  <a:lnTo>
                    <a:pt x="72270" y="82973"/>
                  </a:lnTo>
                  <a:cubicBezTo>
                    <a:pt x="72333" y="82973"/>
                    <a:pt x="72396" y="82909"/>
                    <a:pt x="72396" y="82846"/>
                  </a:cubicBezTo>
                  <a:cubicBezTo>
                    <a:pt x="72396" y="82783"/>
                    <a:pt x="72333" y="82719"/>
                    <a:pt x="72270" y="82719"/>
                  </a:cubicBezTo>
                  <a:close/>
                  <a:moveTo>
                    <a:pt x="73315" y="82719"/>
                  </a:moveTo>
                  <a:cubicBezTo>
                    <a:pt x="73251" y="82719"/>
                    <a:pt x="73188" y="82783"/>
                    <a:pt x="73188" y="82846"/>
                  </a:cubicBezTo>
                  <a:cubicBezTo>
                    <a:pt x="73188" y="82909"/>
                    <a:pt x="73251" y="82973"/>
                    <a:pt x="73315" y="82973"/>
                  </a:cubicBezTo>
                  <a:lnTo>
                    <a:pt x="73853" y="82973"/>
                  </a:lnTo>
                  <a:cubicBezTo>
                    <a:pt x="73916" y="82973"/>
                    <a:pt x="73980" y="82909"/>
                    <a:pt x="73980" y="82846"/>
                  </a:cubicBezTo>
                  <a:cubicBezTo>
                    <a:pt x="73980" y="82783"/>
                    <a:pt x="73948" y="82719"/>
                    <a:pt x="73853" y="82719"/>
                  </a:cubicBezTo>
                  <a:close/>
                  <a:moveTo>
                    <a:pt x="74930" y="82719"/>
                  </a:moveTo>
                  <a:cubicBezTo>
                    <a:pt x="74835" y="82719"/>
                    <a:pt x="74803" y="82783"/>
                    <a:pt x="74803" y="82846"/>
                  </a:cubicBezTo>
                  <a:cubicBezTo>
                    <a:pt x="74803" y="82909"/>
                    <a:pt x="74835" y="82973"/>
                    <a:pt x="74930" y="82973"/>
                  </a:cubicBezTo>
                  <a:lnTo>
                    <a:pt x="75468" y="82973"/>
                  </a:lnTo>
                  <a:cubicBezTo>
                    <a:pt x="75532" y="82973"/>
                    <a:pt x="75595" y="82909"/>
                    <a:pt x="75595" y="82846"/>
                  </a:cubicBezTo>
                  <a:cubicBezTo>
                    <a:pt x="75595" y="82783"/>
                    <a:pt x="75532" y="82719"/>
                    <a:pt x="75468" y="82719"/>
                  </a:cubicBezTo>
                  <a:close/>
                  <a:moveTo>
                    <a:pt x="76513" y="82719"/>
                  </a:moveTo>
                  <a:cubicBezTo>
                    <a:pt x="76450" y="82719"/>
                    <a:pt x="76387" y="82783"/>
                    <a:pt x="76387" y="82846"/>
                  </a:cubicBezTo>
                  <a:cubicBezTo>
                    <a:pt x="76387" y="82909"/>
                    <a:pt x="76450" y="82973"/>
                    <a:pt x="76513" y="82973"/>
                  </a:cubicBezTo>
                  <a:lnTo>
                    <a:pt x="77052" y="82973"/>
                  </a:lnTo>
                  <a:cubicBezTo>
                    <a:pt x="77115" y="82973"/>
                    <a:pt x="77178" y="82909"/>
                    <a:pt x="77178" y="82846"/>
                  </a:cubicBezTo>
                  <a:cubicBezTo>
                    <a:pt x="77178" y="82783"/>
                    <a:pt x="77115" y="82719"/>
                    <a:pt x="77052" y="82719"/>
                  </a:cubicBezTo>
                  <a:close/>
                  <a:moveTo>
                    <a:pt x="78128" y="82719"/>
                  </a:moveTo>
                  <a:cubicBezTo>
                    <a:pt x="78033" y="82719"/>
                    <a:pt x="77970" y="82783"/>
                    <a:pt x="77970" y="82846"/>
                  </a:cubicBezTo>
                  <a:cubicBezTo>
                    <a:pt x="77970" y="82909"/>
                    <a:pt x="78033" y="82973"/>
                    <a:pt x="78128" y="82973"/>
                  </a:cubicBezTo>
                  <a:lnTo>
                    <a:pt x="78635" y="82973"/>
                  </a:lnTo>
                  <a:cubicBezTo>
                    <a:pt x="78730" y="82973"/>
                    <a:pt x="78793" y="82909"/>
                    <a:pt x="78793" y="82846"/>
                  </a:cubicBezTo>
                  <a:cubicBezTo>
                    <a:pt x="78793" y="82783"/>
                    <a:pt x="78730" y="82719"/>
                    <a:pt x="78635" y="82719"/>
                  </a:cubicBezTo>
                  <a:close/>
                  <a:moveTo>
                    <a:pt x="79712" y="82719"/>
                  </a:moveTo>
                  <a:cubicBezTo>
                    <a:pt x="79648" y="82719"/>
                    <a:pt x="79585" y="82783"/>
                    <a:pt x="79585" y="82846"/>
                  </a:cubicBezTo>
                  <a:cubicBezTo>
                    <a:pt x="79585" y="82909"/>
                    <a:pt x="79648" y="82973"/>
                    <a:pt x="79712" y="82973"/>
                  </a:cubicBezTo>
                  <a:lnTo>
                    <a:pt x="80250" y="82973"/>
                  </a:lnTo>
                  <a:cubicBezTo>
                    <a:pt x="80314" y="82973"/>
                    <a:pt x="80377" y="82909"/>
                    <a:pt x="80377" y="82846"/>
                  </a:cubicBezTo>
                  <a:cubicBezTo>
                    <a:pt x="80377" y="82783"/>
                    <a:pt x="80314" y="82719"/>
                    <a:pt x="80250" y="82719"/>
                  </a:cubicBezTo>
                  <a:close/>
                  <a:moveTo>
                    <a:pt x="81327" y="82719"/>
                  </a:moveTo>
                  <a:cubicBezTo>
                    <a:pt x="81232" y="82719"/>
                    <a:pt x="81169" y="82783"/>
                    <a:pt x="81169" y="82846"/>
                  </a:cubicBezTo>
                  <a:cubicBezTo>
                    <a:pt x="81169" y="82909"/>
                    <a:pt x="81232" y="82973"/>
                    <a:pt x="81327" y="82973"/>
                  </a:cubicBezTo>
                  <a:lnTo>
                    <a:pt x="81834" y="82973"/>
                  </a:lnTo>
                  <a:cubicBezTo>
                    <a:pt x="81929" y="82973"/>
                    <a:pt x="81992" y="82909"/>
                    <a:pt x="81992" y="82846"/>
                  </a:cubicBezTo>
                  <a:cubicBezTo>
                    <a:pt x="81992" y="82783"/>
                    <a:pt x="81929" y="82719"/>
                    <a:pt x="81834" y="82719"/>
                  </a:cubicBezTo>
                  <a:close/>
                  <a:moveTo>
                    <a:pt x="82910" y="82719"/>
                  </a:moveTo>
                  <a:cubicBezTo>
                    <a:pt x="82847" y="82719"/>
                    <a:pt x="82784" y="82783"/>
                    <a:pt x="82784" y="82846"/>
                  </a:cubicBezTo>
                  <a:cubicBezTo>
                    <a:pt x="82784" y="82909"/>
                    <a:pt x="82847" y="82973"/>
                    <a:pt x="82910" y="82973"/>
                  </a:cubicBezTo>
                  <a:lnTo>
                    <a:pt x="83449" y="82973"/>
                  </a:lnTo>
                  <a:cubicBezTo>
                    <a:pt x="83512" y="82973"/>
                    <a:pt x="83575" y="82909"/>
                    <a:pt x="83575" y="82846"/>
                  </a:cubicBezTo>
                  <a:cubicBezTo>
                    <a:pt x="83575" y="82783"/>
                    <a:pt x="83512" y="82719"/>
                    <a:pt x="83449" y="82719"/>
                  </a:cubicBezTo>
                  <a:close/>
                  <a:moveTo>
                    <a:pt x="84494" y="82719"/>
                  </a:moveTo>
                  <a:cubicBezTo>
                    <a:pt x="84431" y="82719"/>
                    <a:pt x="84367" y="82783"/>
                    <a:pt x="84367" y="82846"/>
                  </a:cubicBezTo>
                  <a:cubicBezTo>
                    <a:pt x="84367" y="82909"/>
                    <a:pt x="84431" y="82973"/>
                    <a:pt x="84494" y="82973"/>
                  </a:cubicBezTo>
                  <a:lnTo>
                    <a:pt x="85032" y="82973"/>
                  </a:lnTo>
                  <a:cubicBezTo>
                    <a:pt x="85096" y="82973"/>
                    <a:pt x="85159" y="82909"/>
                    <a:pt x="85159" y="82846"/>
                  </a:cubicBezTo>
                  <a:cubicBezTo>
                    <a:pt x="85159" y="82783"/>
                    <a:pt x="85096" y="82719"/>
                    <a:pt x="85032" y="82719"/>
                  </a:cubicBezTo>
                  <a:close/>
                  <a:moveTo>
                    <a:pt x="86109" y="82719"/>
                  </a:moveTo>
                  <a:cubicBezTo>
                    <a:pt x="86014" y="82719"/>
                    <a:pt x="85982" y="82783"/>
                    <a:pt x="85982" y="82846"/>
                  </a:cubicBezTo>
                  <a:cubicBezTo>
                    <a:pt x="85982" y="82909"/>
                    <a:pt x="86014" y="82973"/>
                    <a:pt x="86109" y="82973"/>
                  </a:cubicBezTo>
                  <a:lnTo>
                    <a:pt x="86647" y="82973"/>
                  </a:lnTo>
                  <a:cubicBezTo>
                    <a:pt x="86711" y="82973"/>
                    <a:pt x="86774" y="82909"/>
                    <a:pt x="86774" y="82846"/>
                  </a:cubicBezTo>
                  <a:cubicBezTo>
                    <a:pt x="86774" y="82783"/>
                    <a:pt x="86711" y="82719"/>
                    <a:pt x="86647" y="82719"/>
                  </a:cubicBezTo>
                  <a:close/>
                  <a:moveTo>
                    <a:pt x="87692" y="82719"/>
                  </a:moveTo>
                  <a:cubicBezTo>
                    <a:pt x="87629" y="82719"/>
                    <a:pt x="87566" y="82783"/>
                    <a:pt x="87566" y="82846"/>
                  </a:cubicBezTo>
                  <a:cubicBezTo>
                    <a:pt x="87566" y="82909"/>
                    <a:pt x="87629" y="82973"/>
                    <a:pt x="87692" y="82973"/>
                  </a:cubicBezTo>
                  <a:lnTo>
                    <a:pt x="88231" y="82973"/>
                  </a:lnTo>
                  <a:cubicBezTo>
                    <a:pt x="88294" y="82973"/>
                    <a:pt x="88357" y="82909"/>
                    <a:pt x="88357" y="82846"/>
                  </a:cubicBezTo>
                  <a:cubicBezTo>
                    <a:pt x="88357" y="82783"/>
                    <a:pt x="88294" y="82719"/>
                    <a:pt x="88231" y="82719"/>
                  </a:cubicBezTo>
                  <a:close/>
                  <a:moveTo>
                    <a:pt x="89308" y="82719"/>
                  </a:moveTo>
                  <a:cubicBezTo>
                    <a:pt x="89213" y="82719"/>
                    <a:pt x="89149" y="82783"/>
                    <a:pt x="89149" y="82846"/>
                  </a:cubicBezTo>
                  <a:cubicBezTo>
                    <a:pt x="89149" y="82909"/>
                    <a:pt x="89213" y="82973"/>
                    <a:pt x="89308" y="82973"/>
                  </a:cubicBezTo>
                  <a:lnTo>
                    <a:pt x="89814" y="82973"/>
                  </a:lnTo>
                  <a:cubicBezTo>
                    <a:pt x="89909" y="82973"/>
                    <a:pt x="89973" y="82909"/>
                    <a:pt x="89973" y="82846"/>
                  </a:cubicBezTo>
                  <a:cubicBezTo>
                    <a:pt x="89973" y="82783"/>
                    <a:pt x="89909" y="82719"/>
                    <a:pt x="89814" y="82719"/>
                  </a:cubicBezTo>
                  <a:close/>
                  <a:moveTo>
                    <a:pt x="90891" y="82719"/>
                  </a:moveTo>
                  <a:cubicBezTo>
                    <a:pt x="90828" y="82719"/>
                    <a:pt x="90764" y="82783"/>
                    <a:pt x="90764" y="82846"/>
                  </a:cubicBezTo>
                  <a:cubicBezTo>
                    <a:pt x="90764" y="82909"/>
                    <a:pt x="90828" y="82973"/>
                    <a:pt x="90891" y="82973"/>
                  </a:cubicBezTo>
                  <a:lnTo>
                    <a:pt x="91429" y="82973"/>
                  </a:lnTo>
                  <a:cubicBezTo>
                    <a:pt x="91493" y="82973"/>
                    <a:pt x="91556" y="82909"/>
                    <a:pt x="91556" y="82846"/>
                  </a:cubicBezTo>
                  <a:cubicBezTo>
                    <a:pt x="91556" y="82783"/>
                    <a:pt x="91493" y="82719"/>
                    <a:pt x="91429" y="82719"/>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436;p29"/>
            <p:cNvSpPr/>
            <p:nvPr/>
          </p:nvSpPr>
          <p:spPr>
            <a:xfrm>
              <a:off x="5001925" y="4115925"/>
              <a:ext cx="1097375" cy="6350"/>
            </a:xfrm>
            <a:custGeom>
              <a:avLst/>
              <a:gdLst/>
              <a:ahLst/>
              <a:cxnLst/>
              <a:rect l="l" t="t" r="r" b="b"/>
              <a:pathLst>
                <a:path w="43895" h="254" extrusionOk="0">
                  <a:moveTo>
                    <a:pt x="127" y="0"/>
                  </a:moveTo>
                  <a:cubicBezTo>
                    <a:pt x="64" y="0"/>
                    <a:pt x="1" y="64"/>
                    <a:pt x="1" y="127"/>
                  </a:cubicBezTo>
                  <a:cubicBezTo>
                    <a:pt x="1" y="190"/>
                    <a:pt x="64" y="254"/>
                    <a:pt x="127" y="254"/>
                  </a:cubicBezTo>
                  <a:lnTo>
                    <a:pt x="666" y="254"/>
                  </a:lnTo>
                  <a:cubicBezTo>
                    <a:pt x="729" y="254"/>
                    <a:pt x="793" y="190"/>
                    <a:pt x="793" y="127"/>
                  </a:cubicBezTo>
                  <a:cubicBezTo>
                    <a:pt x="793" y="64"/>
                    <a:pt x="729" y="0"/>
                    <a:pt x="666" y="0"/>
                  </a:cubicBezTo>
                  <a:close/>
                  <a:moveTo>
                    <a:pt x="1743" y="0"/>
                  </a:moveTo>
                  <a:cubicBezTo>
                    <a:pt x="1648" y="0"/>
                    <a:pt x="1584" y="64"/>
                    <a:pt x="1584" y="127"/>
                  </a:cubicBezTo>
                  <a:cubicBezTo>
                    <a:pt x="1584" y="190"/>
                    <a:pt x="1648" y="254"/>
                    <a:pt x="1743" y="254"/>
                  </a:cubicBezTo>
                  <a:lnTo>
                    <a:pt x="2249" y="254"/>
                  </a:lnTo>
                  <a:cubicBezTo>
                    <a:pt x="2344" y="254"/>
                    <a:pt x="2376" y="190"/>
                    <a:pt x="2408" y="127"/>
                  </a:cubicBezTo>
                  <a:cubicBezTo>
                    <a:pt x="2408" y="64"/>
                    <a:pt x="2344" y="0"/>
                    <a:pt x="2249" y="0"/>
                  </a:cubicBezTo>
                  <a:close/>
                  <a:moveTo>
                    <a:pt x="3326" y="0"/>
                  </a:moveTo>
                  <a:cubicBezTo>
                    <a:pt x="3263" y="0"/>
                    <a:pt x="3199" y="64"/>
                    <a:pt x="3199" y="127"/>
                  </a:cubicBezTo>
                  <a:cubicBezTo>
                    <a:pt x="3199" y="190"/>
                    <a:pt x="3263" y="254"/>
                    <a:pt x="3326" y="254"/>
                  </a:cubicBezTo>
                  <a:lnTo>
                    <a:pt x="3864" y="254"/>
                  </a:lnTo>
                  <a:cubicBezTo>
                    <a:pt x="3928" y="254"/>
                    <a:pt x="3991" y="190"/>
                    <a:pt x="3991" y="127"/>
                  </a:cubicBezTo>
                  <a:cubicBezTo>
                    <a:pt x="3991" y="64"/>
                    <a:pt x="3928" y="0"/>
                    <a:pt x="3864" y="0"/>
                  </a:cubicBezTo>
                  <a:close/>
                  <a:moveTo>
                    <a:pt x="4909" y="0"/>
                  </a:moveTo>
                  <a:cubicBezTo>
                    <a:pt x="4846" y="0"/>
                    <a:pt x="4783" y="64"/>
                    <a:pt x="4783" y="127"/>
                  </a:cubicBezTo>
                  <a:cubicBezTo>
                    <a:pt x="4783" y="190"/>
                    <a:pt x="4846" y="254"/>
                    <a:pt x="4909" y="254"/>
                  </a:cubicBezTo>
                  <a:lnTo>
                    <a:pt x="5448" y="254"/>
                  </a:lnTo>
                  <a:cubicBezTo>
                    <a:pt x="5511" y="254"/>
                    <a:pt x="5575" y="190"/>
                    <a:pt x="5575" y="127"/>
                  </a:cubicBezTo>
                  <a:cubicBezTo>
                    <a:pt x="5575" y="64"/>
                    <a:pt x="5511" y="0"/>
                    <a:pt x="5448" y="0"/>
                  </a:cubicBezTo>
                  <a:close/>
                  <a:moveTo>
                    <a:pt x="6525" y="0"/>
                  </a:moveTo>
                  <a:cubicBezTo>
                    <a:pt x="6430" y="0"/>
                    <a:pt x="6398" y="64"/>
                    <a:pt x="6398" y="127"/>
                  </a:cubicBezTo>
                  <a:cubicBezTo>
                    <a:pt x="6398" y="190"/>
                    <a:pt x="6430" y="254"/>
                    <a:pt x="6525" y="254"/>
                  </a:cubicBezTo>
                  <a:lnTo>
                    <a:pt x="7063" y="254"/>
                  </a:lnTo>
                  <a:cubicBezTo>
                    <a:pt x="7126" y="254"/>
                    <a:pt x="7190" y="190"/>
                    <a:pt x="7190" y="127"/>
                  </a:cubicBezTo>
                  <a:cubicBezTo>
                    <a:pt x="7190" y="64"/>
                    <a:pt x="7126" y="0"/>
                    <a:pt x="7063" y="0"/>
                  </a:cubicBezTo>
                  <a:close/>
                  <a:moveTo>
                    <a:pt x="8108" y="0"/>
                  </a:moveTo>
                  <a:cubicBezTo>
                    <a:pt x="8045" y="0"/>
                    <a:pt x="7981" y="64"/>
                    <a:pt x="7981" y="127"/>
                  </a:cubicBezTo>
                  <a:cubicBezTo>
                    <a:pt x="7981" y="190"/>
                    <a:pt x="8045" y="254"/>
                    <a:pt x="8108" y="254"/>
                  </a:cubicBezTo>
                  <a:lnTo>
                    <a:pt x="8646" y="254"/>
                  </a:lnTo>
                  <a:cubicBezTo>
                    <a:pt x="8710" y="254"/>
                    <a:pt x="8773" y="190"/>
                    <a:pt x="8773" y="127"/>
                  </a:cubicBezTo>
                  <a:cubicBezTo>
                    <a:pt x="8773" y="64"/>
                    <a:pt x="8710" y="0"/>
                    <a:pt x="8646" y="0"/>
                  </a:cubicBezTo>
                  <a:close/>
                  <a:moveTo>
                    <a:pt x="9723" y="0"/>
                  </a:moveTo>
                  <a:cubicBezTo>
                    <a:pt x="9628" y="0"/>
                    <a:pt x="9565" y="64"/>
                    <a:pt x="9565" y="127"/>
                  </a:cubicBezTo>
                  <a:cubicBezTo>
                    <a:pt x="9565" y="190"/>
                    <a:pt x="9628" y="254"/>
                    <a:pt x="9723" y="254"/>
                  </a:cubicBezTo>
                  <a:lnTo>
                    <a:pt x="10230" y="254"/>
                  </a:lnTo>
                  <a:cubicBezTo>
                    <a:pt x="10325" y="254"/>
                    <a:pt x="10388" y="190"/>
                    <a:pt x="10388" y="127"/>
                  </a:cubicBezTo>
                  <a:cubicBezTo>
                    <a:pt x="10388" y="64"/>
                    <a:pt x="10325" y="0"/>
                    <a:pt x="10230" y="0"/>
                  </a:cubicBezTo>
                  <a:close/>
                  <a:moveTo>
                    <a:pt x="11307" y="0"/>
                  </a:moveTo>
                  <a:cubicBezTo>
                    <a:pt x="11243" y="0"/>
                    <a:pt x="11180" y="64"/>
                    <a:pt x="11180" y="127"/>
                  </a:cubicBezTo>
                  <a:cubicBezTo>
                    <a:pt x="11180" y="190"/>
                    <a:pt x="11243" y="254"/>
                    <a:pt x="11307" y="254"/>
                  </a:cubicBezTo>
                  <a:lnTo>
                    <a:pt x="11845" y="254"/>
                  </a:lnTo>
                  <a:cubicBezTo>
                    <a:pt x="11908" y="254"/>
                    <a:pt x="11972" y="190"/>
                    <a:pt x="11972" y="127"/>
                  </a:cubicBezTo>
                  <a:cubicBezTo>
                    <a:pt x="11972" y="64"/>
                    <a:pt x="11908" y="0"/>
                    <a:pt x="11845" y="0"/>
                  </a:cubicBezTo>
                  <a:close/>
                  <a:moveTo>
                    <a:pt x="12890" y="0"/>
                  </a:moveTo>
                  <a:cubicBezTo>
                    <a:pt x="12827" y="0"/>
                    <a:pt x="12763" y="64"/>
                    <a:pt x="12763" y="127"/>
                  </a:cubicBezTo>
                  <a:cubicBezTo>
                    <a:pt x="12763" y="190"/>
                    <a:pt x="12827" y="254"/>
                    <a:pt x="12890" y="254"/>
                  </a:cubicBezTo>
                  <a:lnTo>
                    <a:pt x="13428" y="254"/>
                  </a:lnTo>
                  <a:cubicBezTo>
                    <a:pt x="13492" y="254"/>
                    <a:pt x="13555" y="190"/>
                    <a:pt x="13555" y="127"/>
                  </a:cubicBezTo>
                  <a:cubicBezTo>
                    <a:pt x="13555" y="64"/>
                    <a:pt x="13523" y="0"/>
                    <a:pt x="13428" y="0"/>
                  </a:cubicBezTo>
                  <a:close/>
                  <a:moveTo>
                    <a:pt x="14505" y="0"/>
                  </a:moveTo>
                  <a:cubicBezTo>
                    <a:pt x="14410" y="0"/>
                    <a:pt x="14379" y="64"/>
                    <a:pt x="14379" y="127"/>
                  </a:cubicBezTo>
                  <a:cubicBezTo>
                    <a:pt x="14379" y="190"/>
                    <a:pt x="14410" y="254"/>
                    <a:pt x="14505" y="254"/>
                  </a:cubicBezTo>
                  <a:lnTo>
                    <a:pt x="15044" y="254"/>
                  </a:lnTo>
                  <a:cubicBezTo>
                    <a:pt x="15107" y="254"/>
                    <a:pt x="15170" y="190"/>
                    <a:pt x="15170" y="127"/>
                  </a:cubicBezTo>
                  <a:cubicBezTo>
                    <a:pt x="15170" y="64"/>
                    <a:pt x="15107" y="0"/>
                    <a:pt x="15044" y="0"/>
                  </a:cubicBezTo>
                  <a:close/>
                  <a:moveTo>
                    <a:pt x="16089" y="0"/>
                  </a:moveTo>
                  <a:cubicBezTo>
                    <a:pt x="16025" y="0"/>
                    <a:pt x="15962" y="64"/>
                    <a:pt x="15962" y="127"/>
                  </a:cubicBezTo>
                  <a:cubicBezTo>
                    <a:pt x="15962" y="190"/>
                    <a:pt x="16025" y="254"/>
                    <a:pt x="16089" y="254"/>
                  </a:cubicBezTo>
                  <a:lnTo>
                    <a:pt x="16627" y="254"/>
                  </a:lnTo>
                  <a:cubicBezTo>
                    <a:pt x="16690" y="254"/>
                    <a:pt x="16754" y="190"/>
                    <a:pt x="16754" y="127"/>
                  </a:cubicBezTo>
                  <a:cubicBezTo>
                    <a:pt x="16754" y="64"/>
                    <a:pt x="16690" y="0"/>
                    <a:pt x="16627" y="0"/>
                  </a:cubicBezTo>
                  <a:close/>
                  <a:moveTo>
                    <a:pt x="17704" y="0"/>
                  </a:moveTo>
                  <a:cubicBezTo>
                    <a:pt x="17609" y="0"/>
                    <a:pt x="17545" y="64"/>
                    <a:pt x="17545" y="127"/>
                  </a:cubicBezTo>
                  <a:cubicBezTo>
                    <a:pt x="17545" y="190"/>
                    <a:pt x="17609" y="254"/>
                    <a:pt x="17704" y="254"/>
                  </a:cubicBezTo>
                  <a:lnTo>
                    <a:pt x="18211" y="254"/>
                  </a:lnTo>
                  <a:cubicBezTo>
                    <a:pt x="18306" y="254"/>
                    <a:pt x="18369" y="190"/>
                    <a:pt x="18369" y="127"/>
                  </a:cubicBezTo>
                  <a:cubicBezTo>
                    <a:pt x="18369" y="64"/>
                    <a:pt x="18306" y="0"/>
                    <a:pt x="18211" y="0"/>
                  </a:cubicBezTo>
                  <a:close/>
                  <a:moveTo>
                    <a:pt x="19287" y="0"/>
                  </a:moveTo>
                  <a:cubicBezTo>
                    <a:pt x="19224" y="0"/>
                    <a:pt x="19161" y="64"/>
                    <a:pt x="19161" y="127"/>
                  </a:cubicBezTo>
                  <a:cubicBezTo>
                    <a:pt x="19161" y="190"/>
                    <a:pt x="19224" y="254"/>
                    <a:pt x="19287" y="254"/>
                  </a:cubicBezTo>
                  <a:lnTo>
                    <a:pt x="19826" y="254"/>
                  </a:lnTo>
                  <a:cubicBezTo>
                    <a:pt x="19889" y="254"/>
                    <a:pt x="19952" y="190"/>
                    <a:pt x="19952" y="127"/>
                  </a:cubicBezTo>
                  <a:cubicBezTo>
                    <a:pt x="19952" y="64"/>
                    <a:pt x="19889" y="0"/>
                    <a:pt x="19826" y="0"/>
                  </a:cubicBezTo>
                  <a:close/>
                  <a:moveTo>
                    <a:pt x="20902" y="0"/>
                  </a:moveTo>
                  <a:cubicBezTo>
                    <a:pt x="20807" y="0"/>
                    <a:pt x="20744" y="64"/>
                    <a:pt x="20744" y="127"/>
                  </a:cubicBezTo>
                  <a:cubicBezTo>
                    <a:pt x="20744" y="190"/>
                    <a:pt x="20807" y="254"/>
                    <a:pt x="20902" y="254"/>
                  </a:cubicBezTo>
                  <a:lnTo>
                    <a:pt x="21409" y="254"/>
                  </a:lnTo>
                  <a:cubicBezTo>
                    <a:pt x="21504" y="254"/>
                    <a:pt x="21536" y="190"/>
                    <a:pt x="21567" y="127"/>
                  </a:cubicBezTo>
                  <a:cubicBezTo>
                    <a:pt x="21567" y="64"/>
                    <a:pt x="21504" y="0"/>
                    <a:pt x="21409" y="0"/>
                  </a:cubicBezTo>
                  <a:close/>
                  <a:moveTo>
                    <a:pt x="22486" y="0"/>
                  </a:moveTo>
                  <a:cubicBezTo>
                    <a:pt x="22391" y="0"/>
                    <a:pt x="22359" y="64"/>
                    <a:pt x="22359" y="127"/>
                  </a:cubicBezTo>
                  <a:cubicBezTo>
                    <a:pt x="22359" y="190"/>
                    <a:pt x="22391" y="254"/>
                    <a:pt x="22486" y="254"/>
                  </a:cubicBezTo>
                  <a:lnTo>
                    <a:pt x="23024" y="254"/>
                  </a:lnTo>
                  <a:cubicBezTo>
                    <a:pt x="23088" y="254"/>
                    <a:pt x="23151" y="190"/>
                    <a:pt x="23151" y="127"/>
                  </a:cubicBezTo>
                  <a:cubicBezTo>
                    <a:pt x="23151" y="64"/>
                    <a:pt x="23088" y="0"/>
                    <a:pt x="23024" y="0"/>
                  </a:cubicBezTo>
                  <a:close/>
                  <a:moveTo>
                    <a:pt x="24069" y="0"/>
                  </a:moveTo>
                  <a:cubicBezTo>
                    <a:pt x="24006" y="0"/>
                    <a:pt x="23943" y="64"/>
                    <a:pt x="23943" y="127"/>
                  </a:cubicBezTo>
                  <a:cubicBezTo>
                    <a:pt x="23943" y="190"/>
                    <a:pt x="24006" y="254"/>
                    <a:pt x="24069" y="254"/>
                  </a:cubicBezTo>
                  <a:lnTo>
                    <a:pt x="24608" y="254"/>
                  </a:lnTo>
                  <a:cubicBezTo>
                    <a:pt x="24671" y="254"/>
                    <a:pt x="24734" y="190"/>
                    <a:pt x="24734" y="127"/>
                  </a:cubicBezTo>
                  <a:cubicBezTo>
                    <a:pt x="24734" y="64"/>
                    <a:pt x="24671" y="0"/>
                    <a:pt x="24608" y="0"/>
                  </a:cubicBezTo>
                  <a:close/>
                  <a:moveTo>
                    <a:pt x="25684" y="0"/>
                  </a:moveTo>
                  <a:cubicBezTo>
                    <a:pt x="25589" y="0"/>
                    <a:pt x="25526" y="64"/>
                    <a:pt x="25526" y="127"/>
                  </a:cubicBezTo>
                  <a:cubicBezTo>
                    <a:pt x="25526" y="190"/>
                    <a:pt x="25589" y="254"/>
                    <a:pt x="25684" y="254"/>
                  </a:cubicBezTo>
                  <a:lnTo>
                    <a:pt x="26191" y="254"/>
                  </a:lnTo>
                  <a:cubicBezTo>
                    <a:pt x="26286" y="254"/>
                    <a:pt x="26349" y="190"/>
                    <a:pt x="26349" y="127"/>
                  </a:cubicBezTo>
                  <a:cubicBezTo>
                    <a:pt x="26349" y="64"/>
                    <a:pt x="26286" y="0"/>
                    <a:pt x="26191" y="0"/>
                  </a:cubicBezTo>
                  <a:close/>
                  <a:moveTo>
                    <a:pt x="27268" y="0"/>
                  </a:moveTo>
                  <a:cubicBezTo>
                    <a:pt x="27205" y="0"/>
                    <a:pt x="27141" y="64"/>
                    <a:pt x="27141" y="127"/>
                  </a:cubicBezTo>
                  <a:cubicBezTo>
                    <a:pt x="27141" y="190"/>
                    <a:pt x="27205" y="254"/>
                    <a:pt x="27268" y="254"/>
                  </a:cubicBezTo>
                  <a:lnTo>
                    <a:pt x="27806" y="254"/>
                  </a:lnTo>
                  <a:cubicBezTo>
                    <a:pt x="27870" y="254"/>
                    <a:pt x="27933" y="190"/>
                    <a:pt x="27933" y="127"/>
                  </a:cubicBezTo>
                  <a:cubicBezTo>
                    <a:pt x="27933" y="64"/>
                    <a:pt x="27870" y="0"/>
                    <a:pt x="27806" y="0"/>
                  </a:cubicBezTo>
                  <a:close/>
                  <a:moveTo>
                    <a:pt x="28883" y="0"/>
                  </a:moveTo>
                  <a:cubicBezTo>
                    <a:pt x="28788" y="0"/>
                    <a:pt x="28725" y="64"/>
                    <a:pt x="28725" y="127"/>
                  </a:cubicBezTo>
                  <a:cubicBezTo>
                    <a:pt x="28725" y="190"/>
                    <a:pt x="28788" y="254"/>
                    <a:pt x="28883" y="254"/>
                  </a:cubicBezTo>
                  <a:lnTo>
                    <a:pt x="29390" y="254"/>
                  </a:lnTo>
                  <a:cubicBezTo>
                    <a:pt x="29485" y="254"/>
                    <a:pt x="29548" y="190"/>
                    <a:pt x="29548" y="127"/>
                  </a:cubicBezTo>
                  <a:cubicBezTo>
                    <a:pt x="29548" y="64"/>
                    <a:pt x="29485" y="0"/>
                    <a:pt x="29390" y="0"/>
                  </a:cubicBezTo>
                  <a:close/>
                  <a:moveTo>
                    <a:pt x="30466" y="0"/>
                  </a:moveTo>
                  <a:cubicBezTo>
                    <a:pt x="30403" y="0"/>
                    <a:pt x="30340" y="64"/>
                    <a:pt x="30340" y="127"/>
                  </a:cubicBezTo>
                  <a:cubicBezTo>
                    <a:pt x="30340" y="190"/>
                    <a:pt x="30403" y="254"/>
                    <a:pt x="30466" y="254"/>
                  </a:cubicBezTo>
                  <a:lnTo>
                    <a:pt x="31005" y="254"/>
                  </a:lnTo>
                  <a:cubicBezTo>
                    <a:pt x="31068" y="254"/>
                    <a:pt x="31131" y="190"/>
                    <a:pt x="31131" y="127"/>
                  </a:cubicBezTo>
                  <a:cubicBezTo>
                    <a:pt x="31131" y="64"/>
                    <a:pt x="31068" y="0"/>
                    <a:pt x="31005" y="0"/>
                  </a:cubicBezTo>
                  <a:close/>
                  <a:moveTo>
                    <a:pt x="32050" y="0"/>
                  </a:moveTo>
                  <a:cubicBezTo>
                    <a:pt x="31987" y="0"/>
                    <a:pt x="31923" y="64"/>
                    <a:pt x="31923" y="127"/>
                  </a:cubicBezTo>
                  <a:cubicBezTo>
                    <a:pt x="31923" y="190"/>
                    <a:pt x="31987" y="254"/>
                    <a:pt x="32050" y="254"/>
                  </a:cubicBezTo>
                  <a:lnTo>
                    <a:pt x="32588" y="254"/>
                  </a:lnTo>
                  <a:cubicBezTo>
                    <a:pt x="32652" y="254"/>
                    <a:pt x="32715" y="190"/>
                    <a:pt x="32715" y="127"/>
                  </a:cubicBezTo>
                  <a:cubicBezTo>
                    <a:pt x="32715" y="64"/>
                    <a:pt x="32683" y="0"/>
                    <a:pt x="32588" y="0"/>
                  </a:cubicBezTo>
                  <a:close/>
                  <a:moveTo>
                    <a:pt x="33665" y="0"/>
                  </a:moveTo>
                  <a:cubicBezTo>
                    <a:pt x="33570" y="0"/>
                    <a:pt x="33538" y="64"/>
                    <a:pt x="33538" y="127"/>
                  </a:cubicBezTo>
                  <a:cubicBezTo>
                    <a:pt x="33538" y="190"/>
                    <a:pt x="33570" y="254"/>
                    <a:pt x="33665" y="254"/>
                  </a:cubicBezTo>
                  <a:lnTo>
                    <a:pt x="34203" y="254"/>
                  </a:lnTo>
                  <a:cubicBezTo>
                    <a:pt x="34267" y="254"/>
                    <a:pt x="34330" y="190"/>
                    <a:pt x="34330" y="127"/>
                  </a:cubicBezTo>
                  <a:cubicBezTo>
                    <a:pt x="34330" y="64"/>
                    <a:pt x="34267" y="0"/>
                    <a:pt x="34203" y="0"/>
                  </a:cubicBezTo>
                  <a:close/>
                  <a:moveTo>
                    <a:pt x="35248" y="0"/>
                  </a:moveTo>
                  <a:cubicBezTo>
                    <a:pt x="35185" y="0"/>
                    <a:pt x="35122" y="64"/>
                    <a:pt x="35122" y="127"/>
                  </a:cubicBezTo>
                  <a:cubicBezTo>
                    <a:pt x="35122" y="190"/>
                    <a:pt x="35185" y="254"/>
                    <a:pt x="35248" y="254"/>
                  </a:cubicBezTo>
                  <a:lnTo>
                    <a:pt x="35787" y="254"/>
                  </a:lnTo>
                  <a:cubicBezTo>
                    <a:pt x="35850" y="254"/>
                    <a:pt x="35914" y="190"/>
                    <a:pt x="35914" y="127"/>
                  </a:cubicBezTo>
                  <a:cubicBezTo>
                    <a:pt x="35914" y="64"/>
                    <a:pt x="35850" y="0"/>
                    <a:pt x="35787" y="0"/>
                  </a:cubicBezTo>
                  <a:close/>
                  <a:moveTo>
                    <a:pt x="36864" y="0"/>
                  </a:moveTo>
                  <a:cubicBezTo>
                    <a:pt x="36769" y="0"/>
                    <a:pt x="36705" y="64"/>
                    <a:pt x="36705" y="127"/>
                  </a:cubicBezTo>
                  <a:cubicBezTo>
                    <a:pt x="36705" y="190"/>
                    <a:pt x="36769" y="254"/>
                    <a:pt x="36864" y="254"/>
                  </a:cubicBezTo>
                  <a:lnTo>
                    <a:pt x="37370" y="254"/>
                  </a:lnTo>
                  <a:cubicBezTo>
                    <a:pt x="37465" y="254"/>
                    <a:pt x="37529" y="190"/>
                    <a:pt x="37529" y="127"/>
                  </a:cubicBezTo>
                  <a:cubicBezTo>
                    <a:pt x="37529" y="64"/>
                    <a:pt x="37465" y="0"/>
                    <a:pt x="37370" y="0"/>
                  </a:cubicBezTo>
                  <a:close/>
                  <a:moveTo>
                    <a:pt x="38447" y="0"/>
                  </a:moveTo>
                  <a:cubicBezTo>
                    <a:pt x="38384" y="0"/>
                    <a:pt x="38320" y="64"/>
                    <a:pt x="38320" y="127"/>
                  </a:cubicBezTo>
                  <a:cubicBezTo>
                    <a:pt x="38320" y="190"/>
                    <a:pt x="38384" y="254"/>
                    <a:pt x="38447" y="254"/>
                  </a:cubicBezTo>
                  <a:lnTo>
                    <a:pt x="38985" y="254"/>
                  </a:lnTo>
                  <a:cubicBezTo>
                    <a:pt x="39049" y="254"/>
                    <a:pt x="39112" y="190"/>
                    <a:pt x="39112" y="127"/>
                  </a:cubicBezTo>
                  <a:cubicBezTo>
                    <a:pt x="39112" y="64"/>
                    <a:pt x="39049" y="0"/>
                    <a:pt x="38985" y="0"/>
                  </a:cubicBezTo>
                  <a:close/>
                  <a:moveTo>
                    <a:pt x="40062" y="0"/>
                  </a:moveTo>
                  <a:cubicBezTo>
                    <a:pt x="39967" y="0"/>
                    <a:pt x="39904" y="64"/>
                    <a:pt x="39904" y="127"/>
                  </a:cubicBezTo>
                  <a:cubicBezTo>
                    <a:pt x="39904" y="190"/>
                    <a:pt x="39967" y="254"/>
                    <a:pt x="40062" y="254"/>
                  </a:cubicBezTo>
                  <a:lnTo>
                    <a:pt x="40569" y="254"/>
                  </a:lnTo>
                  <a:cubicBezTo>
                    <a:pt x="40664" y="254"/>
                    <a:pt x="40696" y="190"/>
                    <a:pt x="40727" y="127"/>
                  </a:cubicBezTo>
                  <a:cubicBezTo>
                    <a:pt x="40727" y="64"/>
                    <a:pt x="40664" y="0"/>
                    <a:pt x="40569" y="0"/>
                  </a:cubicBezTo>
                  <a:close/>
                  <a:moveTo>
                    <a:pt x="41646" y="0"/>
                  </a:moveTo>
                  <a:cubicBezTo>
                    <a:pt x="41551" y="0"/>
                    <a:pt x="41519" y="64"/>
                    <a:pt x="41519" y="127"/>
                  </a:cubicBezTo>
                  <a:cubicBezTo>
                    <a:pt x="41519" y="190"/>
                    <a:pt x="41551" y="254"/>
                    <a:pt x="41646" y="254"/>
                  </a:cubicBezTo>
                  <a:lnTo>
                    <a:pt x="42184" y="254"/>
                  </a:lnTo>
                  <a:cubicBezTo>
                    <a:pt x="42247" y="254"/>
                    <a:pt x="42311" y="190"/>
                    <a:pt x="42311" y="127"/>
                  </a:cubicBezTo>
                  <a:cubicBezTo>
                    <a:pt x="42311" y="64"/>
                    <a:pt x="42247" y="0"/>
                    <a:pt x="42184" y="0"/>
                  </a:cubicBezTo>
                  <a:close/>
                  <a:moveTo>
                    <a:pt x="43229" y="0"/>
                  </a:moveTo>
                  <a:cubicBezTo>
                    <a:pt x="43166" y="0"/>
                    <a:pt x="43102" y="64"/>
                    <a:pt x="43102" y="127"/>
                  </a:cubicBezTo>
                  <a:cubicBezTo>
                    <a:pt x="43102" y="190"/>
                    <a:pt x="43166" y="254"/>
                    <a:pt x="43229" y="254"/>
                  </a:cubicBezTo>
                  <a:lnTo>
                    <a:pt x="43767" y="254"/>
                  </a:lnTo>
                  <a:cubicBezTo>
                    <a:pt x="43831" y="254"/>
                    <a:pt x="43894" y="190"/>
                    <a:pt x="43894" y="127"/>
                  </a:cubicBezTo>
                  <a:cubicBezTo>
                    <a:pt x="43894" y="64"/>
                    <a:pt x="43831" y="0"/>
                    <a:pt x="4376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437;p29"/>
            <p:cNvSpPr/>
            <p:nvPr/>
          </p:nvSpPr>
          <p:spPr>
            <a:xfrm>
              <a:off x="5001925" y="2047950"/>
              <a:ext cx="1097375" cy="6350"/>
            </a:xfrm>
            <a:custGeom>
              <a:avLst/>
              <a:gdLst/>
              <a:ahLst/>
              <a:cxnLst/>
              <a:rect l="l" t="t" r="r" b="b"/>
              <a:pathLst>
                <a:path w="43895" h="254" extrusionOk="0">
                  <a:moveTo>
                    <a:pt x="127" y="0"/>
                  </a:moveTo>
                  <a:cubicBezTo>
                    <a:pt x="64" y="0"/>
                    <a:pt x="1" y="63"/>
                    <a:pt x="1" y="127"/>
                  </a:cubicBezTo>
                  <a:cubicBezTo>
                    <a:pt x="1" y="190"/>
                    <a:pt x="64" y="253"/>
                    <a:pt x="127" y="253"/>
                  </a:cubicBezTo>
                  <a:lnTo>
                    <a:pt x="666" y="253"/>
                  </a:lnTo>
                  <a:cubicBezTo>
                    <a:pt x="729" y="253"/>
                    <a:pt x="793" y="190"/>
                    <a:pt x="793" y="127"/>
                  </a:cubicBezTo>
                  <a:cubicBezTo>
                    <a:pt x="793" y="63"/>
                    <a:pt x="729" y="0"/>
                    <a:pt x="666" y="0"/>
                  </a:cubicBezTo>
                  <a:close/>
                  <a:moveTo>
                    <a:pt x="1743" y="0"/>
                  </a:moveTo>
                  <a:cubicBezTo>
                    <a:pt x="1648" y="0"/>
                    <a:pt x="1584" y="63"/>
                    <a:pt x="1584" y="127"/>
                  </a:cubicBezTo>
                  <a:cubicBezTo>
                    <a:pt x="1584" y="190"/>
                    <a:pt x="1648" y="253"/>
                    <a:pt x="1743" y="253"/>
                  </a:cubicBezTo>
                  <a:lnTo>
                    <a:pt x="2249" y="253"/>
                  </a:lnTo>
                  <a:cubicBezTo>
                    <a:pt x="2344" y="253"/>
                    <a:pt x="2376" y="190"/>
                    <a:pt x="2408" y="127"/>
                  </a:cubicBezTo>
                  <a:cubicBezTo>
                    <a:pt x="2408" y="63"/>
                    <a:pt x="2344" y="0"/>
                    <a:pt x="2249" y="0"/>
                  </a:cubicBezTo>
                  <a:close/>
                  <a:moveTo>
                    <a:pt x="3326" y="0"/>
                  </a:moveTo>
                  <a:cubicBezTo>
                    <a:pt x="3263" y="0"/>
                    <a:pt x="3199" y="63"/>
                    <a:pt x="3199" y="127"/>
                  </a:cubicBezTo>
                  <a:cubicBezTo>
                    <a:pt x="3199" y="190"/>
                    <a:pt x="3263" y="253"/>
                    <a:pt x="3326" y="253"/>
                  </a:cubicBezTo>
                  <a:lnTo>
                    <a:pt x="3864" y="253"/>
                  </a:lnTo>
                  <a:cubicBezTo>
                    <a:pt x="3928" y="253"/>
                    <a:pt x="3991" y="190"/>
                    <a:pt x="3991" y="127"/>
                  </a:cubicBezTo>
                  <a:cubicBezTo>
                    <a:pt x="3991" y="63"/>
                    <a:pt x="3928" y="0"/>
                    <a:pt x="3864" y="0"/>
                  </a:cubicBezTo>
                  <a:close/>
                  <a:moveTo>
                    <a:pt x="4909" y="0"/>
                  </a:moveTo>
                  <a:cubicBezTo>
                    <a:pt x="4846" y="0"/>
                    <a:pt x="4783" y="63"/>
                    <a:pt x="4783" y="127"/>
                  </a:cubicBezTo>
                  <a:cubicBezTo>
                    <a:pt x="4783" y="190"/>
                    <a:pt x="4846" y="253"/>
                    <a:pt x="4909" y="253"/>
                  </a:cubicBezTo>
                  <a:lnTo>
                    <a:pt x="5448" y="253"/>
                  </a:lnTo>
                  <a:cubicBezTo>
                    <a:pt x="5511" y="253"/>
                    <a:pt x="5575" y="190"/>
                    <a:pt x="5575" y="127"/>
                  </a:cubicBezTo>
                  <a:cubicBezTo>
                    <a:pt x="5575" y="63"/>
                    <a:pt x="5511" y="0"/>
                    <a:pt x="5448" y="0"/>
                  </a:cubicBezTo>
                  <a:close/>
                  <a:moveTo>
                    <a:pt x="6525" y="0"/>
                  </a:moveTo>
                  <a:cubicBezTo>
                    <a:pt x="6430" y="0"/>
                    <a:pt x="6398" y="63"/>
                    <a:pt x="6398" y="127"/>
                  </a:cubicBezTo>
                  <a:cubicBezTo>
                    <a:pt x="6398" y="190"/>
                    <a:pt x="6430" y="253"/>
                    <a:pt x="6525" y="253"/>
                  </a:cubicBezTo>
                  <a:lnTo>
                    <a:pt x="7063" y="253"/>
                  </a:lnTo>
                  <a:cubicBezTo>
                    <a:pt x="7126" y="253"/>
                    <a:pt x="7190" y="190"/>
                    <a:pt x="7190" y="127"/>
                  </a:cubicBezTo>
                  <a:cubicBezTo>
                    <a:pt x="7190" y="63"/>
                    <a:pt x="7126" y="0"/>
                    <a:pt x="7063" y="0"/>
                  </a:cubicBezTo>
                  <a:close/>
                  <a:moveTo>
                    <a:pt x="8108" y="0"/>
                  </a:moveTo>
                  <a:cubicBezTo>
                    <a:pt x="8045" y="0"/>
                    <a:pt x="7981" y="63"/>
                    <a:pt x="7981" y="127"/>
                  </a:cubicBezTo>
                  <a:cubicBezTo>
                    <a:pt x="7981" y="190"/>
                    <a:pt x="8045" y="253"/>
                    <a:pt x="8108" y="253"/>
                  </a:cubicBezTo>
                  <a:lnTo>
                    <a:pt x="8646" y="253"/>
                  </a:lnTo>
                  <a:cubicBezTo>
                    <a:pt x="8710" y="253"/>
                    <a:pt x="8773" y="190"/>
                    <a:pt x="8773" y="127"/>
                  </a:cubicBezTo>
                  <a:cubicBezTo>
                    <a:pt x="8773" y="63"/>
                    <a:pt x="8710" y="0"/>
                    <a:pt x="8646" y="0"/>
                  </a:cubicBezTo>
                  <a:close/>
                  <a:moveTo>
                    <a:pt x="9723" y="0"/>
                  </a:moveTo>
                  <a:cubicBezTo>
                    <a:pt x="9628" y="0"/>
                    <a:pt x="9565" y="63"/>
                    <a:pt x="9565" y="127"/>
                  </a:cubicBezTo>
                  <a:cubicBezTo>
                    <a:pt x="9565" y="190"/>
                    <a:pt x="9628" y="253"/>
                    <a:pt x="9723" y="253"/>
                  </a:cubicBezTo>
                  <a:lnTo>
                    <a:pt x="10230" y="253"/>
                  </a:lnTo>
                  <a:cubicBezTo>
                    <a:pt x="10325" y="253"/>
                    <a:pt x="10388" y="190"/>
                    <a:pt x="10388" y="127"/>
                  </a:cubicBezTo>
                  <a:cubicBezTo>
                    <a:pt x="10388" y="63"/>
                    <a:pt x="10325" y="0"/>
                    <a:pt x="10230" y="0"/>
                  </a:cubicBezTo>
                  <a:close/>
                  <a:moveTo>
                    <a:pt x="11307" y="0"/>
                  </a:moveTo>
                  <a:cubicBezTo>
                    <a:pt x="11243" y="0"/>
                    <a:pt x="11180" y="63"/>
                    <a:pt x="11180" y="127"/>
                  </a:cubicBezTo>
                  <a:cubicBezTo>
                    <a:pt x="11180" y="190"/>
                    <a:pt x="11243" y="253"/>
                    <a:pt x="11307" y="253"/>
                  </a:cubicBezTo>
                  <a:lnTo>
                    <a:pt x="11845" y="253"/>
                  </a:lnTo>
                  <a:cubicBezTo>
                    <a:pt x="11908" y="253"/>
                    <a:pt x="11972" y="190"/>
                    <a:pt x="11972" y="127"/>
                  </a:cubicBezTo>
                  <a:cubicBezTo>
                    <a:pt x="11972" y="63"/>
                    <a:pt x="11908" y="0"/>
                    <a:pt x="11845" y="0"/>
                  </a:cubicBezTo>
                  <a:close/>
                  <a:moveTo>
                    <a:pt x="12890" y="0"/>
                  </a:moveTo>
                  <a:cubicBezTo>
                    <a:pt x="12827" y="0"/>
                    <a:pt x="12763" y="63"/>
                    <a:pt x="12763" y="127"/>
                  </a:cubicBezTo>
                  <a:cubicBezTo>
                    <a:pt x="12763" y="190"/>
                    <a:pt x="12827" y="253"/>
                    <a:pt x="12890" y="253"/>
                  </a:cubicBezTo>
                  <a:lnTo>
                    <a:pt x="13428" y="253"/>
                  </a:lnTo>
                  <a:cubicBezTo>
                    <a:pt x="13492" y="253"/>
                    <a:pt x="13555" y="190"/>
                    <a:pt x="13555" y="127"/>
                  </a:cubicBezTo>
                  <a:cubicBezTo>
                    <a:pt x="13555" y="63"/>
                    <a:pt x="13523" y="0"/>
                    <a:pt x="13428" y="0"/>
                  </a:cubicBezTo>
                  <a:close/>
                  <a:moveTo>
                    <a:pt x="14505" y="0"/>
                  </a:moveTo>
                  <a:cubicBezTo>
                    <a:pt x="14410" y="0"/>
                    <a:pt x="14379" y="63"/>
                    <a:pt x="14379" y="127"/>
                  </a:cubicBezTo>
                  <a:cubicBezTo>
                    <a:pt x="14379" y="190"/>
                    <a:pt x="14410" y="253"/>
                    <a:pt x="14505" y="253"/>
                  </a:cubicBezTo>
                  <a:lnTo>
                    <a:pt x="15044" y="253"/>
                  </a:lnTo>
                  <a:cubicBezTo>
                    <a:pt x="15107" y="253"/>
                    <a:pt x="15170" y="190"/>
                    <a:pt x="15170" y="127"/>
                  </a:cubicBezTo>
                  <a:cubicBezTo>
                    <a:pt x="15170" y="63"/>
                    <a:pt x="15107" y="0"/>
                    <a:pt x="15044" y="0"/>
                  </a:cubicBezTo>
                  <a:close/>
                  <a:moveTo>
                    <a:pt x="16089" y="0"/>
                  </a:moveTo>
                  <a:cubicBezTo>
                    <a:pt x="16025" y="0"/>
                    <a:pt x="15962" y="63"/>
                    <a:pt x="15962" y="127"/>
                  </a:cubicBezTo>
                  <a:cubicBezTo>
                    <a:pt x="15962" y="190"/>
                    <a:pt x="16025" y="253"/>
                    <a:pt x="16089" y="253"/>
                  </a:cubicBezTo>
                  <a:lnTo>
                    <a:pt x="16627" y="253"/>
                  </a:lnTo>
                  <a:cubicBezTo>
                    <a:pt x="16690" y="253"/>
                    <a:pt x="16754" y="190"/>
                    <a:pt x="16754" y="127"/>
                  </a:cubicBezTo>
                  <a:cubicBezTo>
                    <a:pt x="16754" y="63"/>
                    <a:pt x="16690" y="0"/>
                    <a:pt x="16627" y="0"/>
                  </a:cubicBezTo>
                  <a:close/>
                  <a:moveTo>
                    <a:pt x="17704" y="0"/>
                  </a:moveTo>
                  <a:cubicBezTo>
                    <a:pt x="17609" y="0"/>
                    <a:pt x="17545" y="63"/>
                    <a:pt x="17545" y="127"/>
                  </a:cubicBezTo>
                  <a:cubicBezTo>
                    <a:pt x="17545" y="190"/>
                    <a:pt x="17609" y="253"/>
                    <a:pt x="17704" y="253"/>
                  </a:cubicBezTo>
                  <a:lnTo>
                    <a:pt x="18211" y="253"/>
                  </a:lnTo>
                  <a:cubicBezTo>
                    <a:pt x="18306" y="253"/>
                    <a:pt x="18369" y="190"/>
                    <a:pt x="18369" y="127"/>
                  </a:cubicBezTo>
                  <a:cubicBezTo>
                    <a:pt x="18369" y="63"/>
                    <a:pt x="18306" y="0"/>
                    <a:pt x="18211" y="0"/>
                  </a:cubicBezTo>
                  <a:close/>
                  <a:moveTo>
                    <a:pt x="19287" y="0"/>
                  </a:moveTo>
                  <a:cubicBezTo>
                    <a:pt x="19224" y="0"/>
                    <a:pt x="19161" y="63"/>
                    <a:pt x="19161" y="127"/>
                  </a:cubicBezTo>
                  <a:cubicBezTo>
                    <a:pt x="19161" y="190"/>
                    <a:pt x="19224" y="253"/>
                    <a:pt x="19287" y="253"/>
                  </a:cubicBezTo>
                  <a:lnTo>
                    <a:pt x="19826" y="253"/>
                  </a:lnTo>
                  <a:cubicBezTo>
                    <a:pt x="19889" y="253"/>
                    <a:pt x="19952" y="190"/>
                    <a:pt x="19952" y="127"/>
                  </a:cubicBezTo>
                  <a:cubicBezTo>
                    <a:pt x="19952" y="63"/>
                    <a:pt x="19889" y="0"/>
                    <a:pt x="19826" y="0"/>
                  </a:cubicBezTo>
                  <a:close/>
                  <a:moveTo>
                    <a:pt x="20902" y="0"/>
                  </a:moveTo>
                  <a:cubicBezTo>
                    <a:pt x="20807" y="0"/>
                    <a:pt x="20744" y="63"/>
                    <a:pt x="20744" y="127"/>
                  </a:cubicBezTo>
                  <a:cubicBezTo>
                    <a:pt x="20744" y="190"/>
                    <a:pt x="20807" y="253"/>
                    <a:pt x="20902" y="253"/>
                  </a:cubicBezTo>
                  <a:lnTo>
                    <a:pt x="21409" y="253"/>
                  </a:lnTo>
                  <a:cubicBezTo>
                    <a:pt x="21504" y="253"/>
                    <a:pt x="21536" y="190"/>
                    <a:pt x="21567" y="127"/>
                  </a:cubicBezTo>
                  <a:cubicBezTo>
                    <a:pt x="21567" y="63"/>
                    <a:pt x="21504" y="0"/>
                    <a:pt x="21409" y="0"/>
                  </a:cubicBezTo>
                  <a:close/>
                  <a:moveTo>
                    <a:pt x="22486" y="0"/>
                  </a:moveTo>
                  <a:cubicBezTo>
                    <a:pt x="22391" y="0"/>
                    <a:pt x="22359" y="63"/>
                    <a:pt x="22359" y="127"/>
                  </a:cubicBezTo>
                  <a:cubicBezTo>
                    <a:pt x="22359" y="190"/>
                    <a:pt x="22391" y="253"/>
                    <a:pt x="22486" y="253"/>
                  </a:cubicBezTo>
                  <a:lnTo>
                    <a:pt x="23024" y="253"/>
                  </a:lnTo>
                  <a:cubicBezTo>
                    <a:pt x="23088" y="253"/>
                    <a:pt x="23151" y="190"/>
                    <a:pt x="23151" y="127"/>
                  </a:cubicBezTo>
                  <a:cubicBezTo>
                    <a:pt x="23151" y="63"/>
                    <a:pt x="23088" y="0"/>
                    <a:pt x="23024" y="0"/>
                  </a:cubicBezTo>
                  <a:close/>
                  <a:moveTo>
                    <a:pt x="24069" y="0"/>
                  </a:moveTo>
                  <a:cubicBezTo>
                    <a:pt x="24006" y="0"/>
                    <a:pt x="23943" y="63"/>
                    <a:pt x="23943" y="127"/>
                  </a:cubicBezTo>
                  <a:cubicBezTo>
                    <a:pt x="23943" y="190"/>
                    <a:pt x="24006" y="253"/>
                    <a:pt x="24069" y="253"/>
                  </a:cubicBezTo>
                  <a:lnTo>
                    <a:pt x="24608" y="253"/>
                  </a:lnTo>
                  <a:cubicBezTo>
                    <a:pt x="24671" y="253"/>
                    <a:pt x="24734" y="190"/>
                    <a:pt x="24734" y="127"/>
                  </a:cubicBezTo>
                  <a:cubicBezTo>
                    <a:pt x="24734" y="63"/>
                    <a:pt x="24671" y="0"/>
                    <a:pt x="24608" y="0"/>
                  </a:cubicBezTo>
                  <a:close/>
                  <a:moveTo>
                    <a:pt x="25684" y="0"/>
                  </a:moveTo>
                  <a:cubicBezTo>
                    <a:pt x="25589" y="0"/>
                    <a:pt x="25526" y="63"/>
                    <a:pt x="25526" y="127"/>
                  </a:cubicBezTo>
                  <a:cubicBezTo>
                    <a:pt x="25526" y="190"/>
                    <a:pt x="25589" y="253"/>
                    <a:pt x="25684" y="253"/>
                  </a:cubicBezTo>
                  <a:lnTo>
                    <a:pt x="26191" y="253"/>
                  </a:lnTo>
                  <a:cubicBezTo>
                    <a:pt x="26286" y="253"/>
                    <a:pt x="26349" y="190"/>
                    <a:pt x="26349" y="127"/>
                  </a:cubicBezTo>
                  <a:cubicBezTo>
                    <a:pt x="26349" y="63"/>
                    <a:pt x="26286" y="0"/>
                    <a:pt x="26191" y="0"/>
                  </a:cubicBezTo>
                  <a:close/>
                  <a:moveTo>
                    <a:pt x="27268" y="0"/>
                  </a:moveTo>
                  <a:cubicBezTo>
                    <a:pt x="27205" y="0"/>
                    <a:pt x="27141" y="63"/>
                    <a:pt x="27141" y="127"/>
                  </a:cubicBezTo>
                  <a:cubicBezTo>
                    <a:pt x="27141" y="190"/>
                    <a:pt x="27205" y="253"/>
                    <a:pt x="27268" y="253"/>
                  </a:cubicBezTo>
                  <a:lnTo>
                    <a:pt x="27806" y="253"/>
                  </a:lnTo>
                  <a:cubicBezTo>
                    <a:pt x="27870" y="253"/>
                    <a:pt x="27933" y="190"/>
                    <a:pt x="27933" y="127"/>
                  </a:cubicBezTo>
                  <a:cubicBezTo>
                    <a:pt x="27933" y="63"/>
                    <a:pt x="27870" y="0"/>
                    <a:pt x="27806" y="0"/>
                  </a:cubicBezTo>
                  <a:close/>
                  <a:moveTo>
                    <a:pt x="28883" y="0"/>
                  </a:moveTo>
                  <a:cubicBezTo>
                    <a:pt x="28788" y="0"/>
                    <a:pt x="28725" y="63"/>
                    <a:pt x="28725" y="127"/>
                  </a:cubicBezTo>
                  <a:cubicBezTo>
                    <a:pt x="28725" y="190"/>
                    <a:pt x="28788" y="253"/>
                    <a:pt x="28883" y="253"/>
                  </a:cubicBezTo>
                  <a:lnTo>
                    <a:pt x="29390" y="253"/>
                  </a:lnTo>
                  <a:cubicBezTo>
                    <a:pt x="29485" y="253"/>
                    <a:pt x="29548" y="190"/>
                    <a:pt x="29548" y="127"/>
                  </a:cubicBezTo>
                  <a:cubicBezTo>
                    <a:pt x="29548" y="63"/>
                    <a:pt x="29485" y="0"/>
                    <a:pt x="29390" y="0"/>
                  </a:cubicBezTo>
                  <a:close/>
                  <a:moveTo>
                    <a:pt x="30466" y="0"/>
                  </a:moveTo>
                  <a:cubicBezTo>
                    <a:pt x="30403" y="0"/>
                    <a:pt x="30340" y="63"/>
                    <a:pt x="30340" y="127"/>
                  </a:cubicBezTo>
                  <a:cubicBezTo>
                    <a:pt x="30340" y="190"/>
                    <a:pt x="30403" y="253"/>
                    <a:pt x="30466" y="253"/>
                  </a:cubicBezTo>
                  <a:lnTo>
                    <a:pt x="31005" y="253"/>
                  </a:lnTo>
                  <a:cubicBezTo>
                    <a:pt x="31068" y="253"/>
                    <a:pt x="31131" y="190"/>
                    <a:pt x="31131" y="127"/>
                  </a:cubicBezTo>
                  <a:cubicBezTo>
                    <a:pt x="31131" y="63"/>
                    <a:pt x="31068" y="0"/>
                    <a:pt x="31005" y="0"/>
                  </a:cubicBezTo>
                  <a:close/>
                  <a:moveTo>
                    <a:pt x="32050" y="0"/>
                  </a:moveTo>
                  <a:cubicBezTo>
                    <a:pt x="31987" y="0"/>
                    <a:pt x="31923" y="63"/>
                    <a:pt x="31923" y="127"/>
                  </a:cubicBezTo>
                  <a:cubicBezTo>
                    <a:pt x="31923" y="190"/>
                    <a:pt x="31987" y="253"/>
                    <a:pt x="32050" y="253"/>
                  </a:cubicBezTo>
                  <a:lnTo>
                    <a:pt x="32588" y="253"/>
                  </a:lnTo>
                  <a:cubicBezTo>
                    <a:pt x="32652" y="253"/>
                    <a:pt x="32715" y="190"/>
                    <a:pt x="32715" y="127"/>
                  </a:cubicBezTo>
                  <a:cubicBezTo>
                    <a:pt x="32715" y="63"/>
                    <a:pt x="32683" y="0"/>
                    <a:pt x="32588" y="0"/>
                  </a:cubicBezTo>
                  <a:close/>
                  <a:moveTo>
                    <a:pt x="33665" y="0"/>
                  </a:moveTo>
                  <a:cubicBezTo>
                    <a:pt x="33570" y="0"/>
                    <a:pt x="33538" y="63"/>
                    <a:pt x="33538" y="127"/>
                  </a:cubicBezTo>
                  <a:cubicBezTo>
                    <a:pt x="33538" y="190"/>
                    <a:pt x="33570" y="253"/>
                    <a:pt x="33665" y="253"/>
                  </a:cubicBezTo>
                  <a:lnTo>
                    <a:pt x="34203" y="253"/>
                  </a:lnTo>
                  <a:cubicBezTo>
                    <a:pt x="34267" y="253"/>
                    <a:pt x="34330" y="190"/>
                    <a:pt x="34330" y="127"/>
                  </a:cubicBezTo>
                  <a:cubicBezTo>
                    <a:pt x="34330" y="63"/>
                    <a:pt x="34267" y="0"/>
                    <a:pt x="34203" y="0"/>
                  </a:cubicBezTo>
                  <a:close/>
                  <a:moveTo>
                    <a:pt x="35248" y="0"/>
                  </a:moveTo>
                  <a:cubicBezTo>
                    <a:pt x="35185" y="0"/>
                    <a:pt x="35122" y="63"/>
                    <a:pt x="35122" y="127"/>
                  </a:cubicBezTo>
                  <a:cubicBezTo>
                    <a:pt x="35122" y="190"/>
                    <a:pt x="35185" y="253"/>
                    <a:pt x="35248" y="253"/>
                  </a:cubicBezTo>
                  <a:lnTo>
                    <a:pt x="35787" y="253"/>
                  </a:lnTo>
                  <a:cubicBezTo>
                    <a:pt x="35850" y="253"/>
                    <a:pt x="35914" y="190"/>
                    <a:pt x="35914" y="127"/>
                  </a:cubicBezTo>
                  <a:cubicBezTo>
                    <a:pt x="35914" y="63"/>
                    <a:pt x="35850" y="0"/>
                    <a:pt x="35787" y="0"/>
                  </a:cubicBezTo>
                  <a:close/>
                  <a:moveTo>
                    <a:pt x="36864" y="0"/>
                  </a:moveTo>
                  <a:cubicBezTo>
                    <a:pt x="36769" y="0"/>
                    <a:pt x="36705" y="63"/>
                    <a:pt x="36705" y="127"/>
                  </a:cubicBezTo>
                  <a:cubicBezTo>
                    <a:pt x="36705" y="190"/>
                    <a:pt x="36769" y="253"/>
                    <a:pt x="36864" y="253"/>
                  </a:cubicBezTo>
                  <a:lnTo>
                    <a:pt x="37370" y="253"/>
                  </a:lnTo>
                  <a:cubicBezTo>
                    <a:pt x="37465" y="253"/>
                    <a:pt x="37529" y="190"/>
                    <a:pt x="37529" y="127"/>
                  </a:cubicBezTo>
                  <a:cubicBezTo>
                    <a:pt x="37529" y="63"/>
                    <a:pt x="37465" y="0"/>
                    <a:pt x="37370" y="0"/>
                  </a:cubicBezTo>
                  <a:close/>
                  <a:moveTo>
                    <a:pt x="38447" y="0"/>
                  </a:moveTo>
                  <a:cubicBezTo>
                    <a:pt x="38384" y="0"/>
                    <a:pt x="38320" y="63"/>
                    <a:pt x="38320" y="127"/>
                  </a:cubicBezTo>
                  <a:cubicBezTo>
                    <a:pt x="38320" y="190"/>
                    <a:pt x="38384" y="253"/>
                    <a:pt x="38447" y="253"/>
                  </a:cubicBezTo>
                  <a:lnTo>
                    <a:pt x="38985" y="253"/>
                  </a:lnTo>
                  <a:cubicBezTo>
                    <a:pt x="39049" y="253"/>
                    <a:pt x="39112" y="190"/>
                    <a:pt x="39112" y="127"/>
                  </a:cubicBezTo>
                  <a:cubicBezTo>
                    <a:pt x="39112" y="63"/>
                    <a:pt x="39049" y="0"/>
                    <a:pt x="38985" y="0"/>
                  </a:cubicBezTo>
                  <a:close/>
                  <a:moveTo>
                    <a:pt x="40062" y="0"/>
                  </a:moveTo>
                  <a:cubicBezTo>
                    <a:pt x="39967" y="0"/>
                    <a:pt x="39904" y="63"/>
                    <a:pt x="39904" y="127"/>
                  </a:cubicBezTo>
                  <a:cubicBezTo>
                    <a:pt x="39904" y="190"/>
                    <a:pt x="39967" y="253"/>
                    <a:pt x="40062" y="253"/>
                  </a:cubicBezTo>
                  <a:lnTo>
                    <a:pt x="40569" y="253"/>
                  </a:lnTo>
                  <a:cubicBezTo>
                    <a:pt x="40664" y="253"/>
                    <a:pt x="40696" y="190"/>
                    <a:pt x="40727" y="127"/>
                  </a:cubicBezTo>
                  <a:cubicBezTo>
                    <a:pt x="40727" y="63"/>
                    <a:pt x="40664" y="0"/>
                    <a:pt x="40569" y="0"/>
                  </a:cubicBezTo>
                  <a:close/>
                  <a:moveTo>
                    <a:pt x="41646" y="0"/>
                  </a:moveTo>
                  <a:cubicBezTo>
                    <a:pt x="41551" y="0"/>
                    <a:pt x="41519" y="63"/>
                    <a:pt x="41519" y="127"/>
                  </a:cubicBezTo>
                  <a:cubicBezTo>
                    <a:pt x="41519" y="190"/>
                    <a:pt x="41551" y="253"/>
                    <a:pt x="41646" y="253"/>
                  </a:cubicBezTo>
                  <a:lnTo>
                    <a:pt x="42184" y="253"/>
                  </a:lnTo>
                  <a:cubicBezTo>
                    <a:pt x="42247" y="253"/>
                    <a:pt x="42311" y="190"/>
                    <a:pt x="42311" y="127"/>
                  </a:cubicBezTo>
                  <a:cubicBezTo>
                    <a:pt x="42311" y="63"/>
                    <a:pt x="42247" y="0"/>
                    <a:pt x="42184" y="0"/>
                  </a:cubicBezTo>
                  <a:close/>
                  <a:moveTo>
                    <a:pt x="43229" y="0"/>
                  </a:moveTo>
                  <a:cubicBezTo>
                    <a:pt x="43166" y="0"/>
                    <a:pt x="43102" y="63"/>
                    <a:pt x="43102" y="127"/>
                  </a:cubicBezTo>
                  <a:cubicBezTo>
                    <a:pt x="43102" y="190"/>
                    <a:pt x="43166" y="253"/>
                    <a:pt x="43229" y="253"/>
                  </a:cubicBezTo>
                  <a:lnTo>
                    <a:pt x="43767" y="253"/>
                  </a:lnTo>
                  <a:cubicBezTo>
                    <a:pt x="43831" y="253"/>
                    <a:pt x="43894" y="190"/>
                    <a:pt x="43894" y="127"/>
                  </a:cubicBezTo>
                  <a:cubicBezTo>
                    <a:pt x="43894" y="63"/>
                    <a:pt x="43831" y="0"/>
                    <a:pt x="4376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2440;p29"/>
          <p:cNvSpPr/>
          <p:nvPr/>
        </p:nvSpPr>
        <p:spPr>
          <a:xfrm>
            <a:off x="7824932" y="2909527"/>
            <a:ext cx="861868" cy="1163949"/>
          </a:xfrm>
          <a:custGeom>
            <a:avLst/>
            <a:gdLst/>
            <a:ahLst/>
            <a:cxnLst/>
            <a:rect l="l" t="t" r="r" b="b"/>
            <a:pathLst>
              <a:path w="30688" h="19478" extrusionOk="0">
                <a:moveTo>
                  <a:pt x="2470" y="1"/>
                </a:moveTo>
                <a:cubicBezTo>
                  <a:pt x="1109" y="1"/>
                  <a:pt x="0" y="1109"/>
                  <a:pt x="0" y="2471"/>
                </a:cubicBezTo>
                <a:lnTo>
                  <a:pt x="0" y="17007"/>
                </a:lnTo>
                <a:cubicBezTo>
                  <a:pt x="0" y="18369"/>
                  <a:pt x="1109" y="19477"/>
                  <a:pt x="2470" y="19477"/>
                </a:cubicBezTo>
                <a:lnTo>
                  <a:pt x="28217" y="19477"/>
                </a:lnTo>
                <a:cubicBezTo>
                  <a:pt x="29579" y="19477"/>
                  <a:pt x="30687" y="18369"/>
                  <a:pt x="30687" y="17007"/>
                </a:cubicBezTo>
                <a:lnTo>
                  <a:pt x="30687" y="2471"/>
                </a:lnTo>
                <a:cubicBezTo>
                  <a:pt x="30687" y="1109"/>
                  <a:pt x="29579" y="1"/>
                  <a:pt x="2821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9" name="Google Shape;2535;p29"/>
          <p:cNvGrpSpPr/>
          <p:nvPr/>
        </p:nvGrpSpPr>
        <p:grpSpPr>
          <a:xfrm>
            <a:off x="1048277" y="3073305"/>
            <a:ext cx="3837132" cy="4953000"/>
            <a:chOff x="680166" y="937073"/>
            <a:chExt cx="2112291" cy="3228610"/>
          </a:xfrm>
        </p:grpSpPr>
        <p:sp>
          <p:nvSpPr>
            <p:cNvPr id="180" name="Google Shape;2536;p29"/>
            <p:cNvSpPr/>
            <p:nvPr/>
          </p:nvSpPr>
          <p:spPr>
            <a:xfrm>
              <a:off x="1065189" y="3325504"/>
              <a:ext cx="579599" cy="579599"/>
            </a:xfrm>
            <a:custGeom>
              <a:avLst/>
              <a:gdLst/>
              <a:ahLst/>
              <a:cxnLst/>
              <a:rect l="l" t="t" r="r" b="b"/>
              <a:pathLst>
                <a:path w="17545" h="17545" extrusionOk="0">
                  <a:moveTo>
                    <a:pt x="8772" y="0"/>
                  </a:moveTo>
                  <a:cubicBezTo>
                    <a:pt x="3927" y="0"/>
                    <a:pt x="0" y="3927"/>
                    <a:pt x="0" y="8773"/>
                  </a:cubicBezTo>
                  <a:cubicBezTo>
                    <a:pt x="0" y="13618"/>
                    <a:pt x="3927" y="17545"/>
                    <a:pt x="8772" y="17545"/>
                  </a:cubicBezTo>
                  <a:cubicBezTo>
                    <a:pt x="13618" y="17545"/>
                    <a:pt x="17545" y="13618"/>
                    <a:pt x="17545" y="8773"/>
                  </a:cubicBezTo>
                  <a:cubicBezTo>
                    <a:pt x="17545" y="3927"/>
                    <a:pt x="13618" y="0"/>
                    <a:pt x="87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537;p29"/>
            <p:cNvSpPr/>
            <p:nvPr/>
          </p:nvSpPr>
          <p:spPr>
            <a:xfrm>
              <a:off x="1118540" y="3379912"/>
              <a:ext cx="472896" cy="471839"/>
            </a:xfrm>
            <a:custGeom>
              <a:avLst/>
              <a:gdLst/>
              <a:ahLst/>
              <a:cxnLst/>
              <a:rect l="l" t="t" r="r" b="b"/>
              <a:pathLst>
                <a:path w="14315" h="14283" extrusionOk="0">
                  <a:moveTo>
                    <a:pt x="7157" y="0"/>
                  </a:moveTo>
                  <a:cubicBezTo>
                    <a:pt x="3199" y="0"/>
                    <a:pt x="0" y="3199"/>
                    <a:pt x="0" y="7126"/>
                  </a:cubicBezTo>
                  <a:cubicBezTo>
                    <a:pt x="0" y="11084"/>
                    <a:pt x="3199" y="14283"/>
                    <a:pt x="7157" y="14283"/>
                  </a:cubicBezTo>
                  <a:cubicBezTo>
                    <a:pt x="11116" y="14283"/>
                    <a:pt x="14315" y="11084"/>
                    <a:pt x="14315" y="7126"/>
                  </a:cubicBezTo>
                  <a:cubicBezTo>
                    <a:pt x="14315" y="3199"/>
                    <a:pt x="11116" y="0"/>
                    <a:pt x="7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538;p29"/>
            <p:cNvSpPr/>
            <p:nvPr/>
          </p:nvSpPr>
          <p:spPr>
            <a:xfrm>
              <a:off x="1992085" y="1448653"/>
              <a:ext cx="556607" cy="556607"/>
            </a:xfrm>
            <a:custGeom>
              <a:avLst/>
              <a:gdLst/>
              <a:ahLst/>
              <a:cxnLst/>
              <a:rect l="l" t="t" r="r" b="b"/>
              <a:pathLst>
                <a:path w="16849" h="16849" extrusionOk="0">
                  <a:moveTo>
                    <a:pt x="8425" y="0"/>
                  </a:moveTo>
                  <a:cubicBezTo>
                    <a:pt x="3770" y="0"/>
                    <a:pt x="1" y="3769"/>
                    <a:pt x="1" y="8424"/>
                  </a:cubicBezTo>
                  <a:cubicBezTo>
                    <a:pt x="1" y="13080"/>
                    <a:pt x="3770" y="16848"/>
                    <a:pt x="8425" y="16848"/>
                  </a:cubicBezTo>
                  <a:cubicBezTo>
                    <a:pt x="13080" y="16848"/>
                    <a:pt x="16849" y="13080"/>
                    <a:pt x="16849" y="8424"/>
                  </a:cubicBezTo>
                  <a:cubicBezTo>
                    <a:pt x="16849" y="3769"/>
                    <a:pt x="13080" y="0"/>
                    <a:pt x="84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539;p29"/>
            <p:cNvSpPr/>
            <p:nvPr/>
          </p:nvSpPr>
          <p:spPr>
            <a:xfrm>
              <a:off x="2237964" y="1698497"/>
              <a:ext cx="63824" cy="56093"/>
            </a:xfrm>
            <a:custGeom>
              <a:avLst/>
              <a:gdLst/>
              <a:ahLst/>
              <a:cxnLst/>
              <a:rect l="l" t="t" r="r" b="b"/>
              <a:pathLst>
                <a:path w="1932" h="1698" extrusionOk="0">
                  <a:moveTo>
                    <a:pt x="982" y="1"/>
                  </a:moveTo>
                  <a:cubicBezTo>
                    <a:pt x="700" y="1"/>
                    <a:pt x="417" y="141"/>
                    <a:pt x="254" y="386"/>
                  </a:cubicBezTo>
                  <a:cubicBezTo>
                    <a:pt x="0" y="766"/>
                    <a:pt x="95" y="1305"/>
                    <a:pt x="507" y="1558"/>
                  </a:cubicBezTo>
                  <a:cubicBezTo>
                    <a:pt x="647" y="1652"/>
                    <a:pt x="810" y="1698"/>
                    <a:pt x="971" y="1698"/>
                  </a:cubicBezTo>
                  <a:cubicBezTo>
                    <a:pt x="1246" y="1698"/>
                    <a:pt x="1519" y="1564"/>
                    <a:pt x="1679" y="1305"/>
                  </a:cubicBezTo>
                  <a:cubicBezTo>
                    <a:pt x="1932" y="925"/>
                    <a:pt x="1805" y="386"/>
                    <a:pt x="1425" y="133"/>
                  </a:cubicBezTo>
                  <a:cubicBezTo>
                    <a:pt x="1291" y="43"/>
                    <a:pt x="1136" y="1"/>
                    <a:pt x="98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40;p29"/>
            <p:cNvSpPr/>
            <p:nvPr/>
          </p:nvSpPr>
          <p:spPr>
            <a:xfrm>
              <a:off x="2107179" y="1563714"/>
              <a:ext cx="326452" cy="325692"/>
            </a:xfrm>
            <a:custGeom>
              <a:avLst/>
              <a:gdLst/>
              <a:ahLst/>
              <a:cxnLst/>
              <a:rect l="l" t="t" r="r" b="b"/>
              <a:pathLst>
                <a:path w="9882" h="9859" extrusionOk="0">
                  <a:moveTo>
                    <a:pt x="4933" y="2888"/>
                  </a:moveTo>
                  <a:cubicBezTo>
                    <a:pt x="5192" y="2888"/>
                    <a:pt x="5453" y="2938"/>
                    <a:pt x="5701" y="3041"/>
                  </a:cubicBezTo>
                  <a:cubicBezTo>
                    <a:pt x="7063" y="3611"/>
                    <a:pt x="7411" y="5321"/>
                    <a:pt x="6366" y="6366"/>
                  </a:cubicBezTo>
                  <a:cubicBezTo>
                    <a:pt x="5988" y="6765"/>
                    <a:pt x="5471" y="6969"/>
                    <a:pt x="4944" y="6969"/>
                  </a:cubicBezTo>
                  <a:cubicBezTo>
                    <a:pt x="4676" y="6969"/>
                    <a:pt x="4405" y="6916"/>
                    <a:pt x="4149" y="6810"/>
                  </a:cubicBezTo>
                  <a:cubicBezTo>
                    <a:pt x="2787" y="6271"/>
                    <a:pt x="2439" y="4529"/>
                    <a:pt x="3484" y="3484"/>
                  </a:cubicBezTo>
                  <a:cubicBezTo>
                    <a:pt x="3868" y="3100"/>
                    <a:pt x="4397" y="2888"/>
                    <a:pt x="4933" y="2888"/>
                  </a:cubicBezTo>
                  <a:close/>
                  <a:moveTo>
                    <a:pt x="4529" y="1"/>
                  </a:moveTo>
                  <a:lnTo>
                    <a:pt x="3357" y="254"/>
                  </a:lnTo>
                  <a:cubicBezTo>
                    <a:pt x="3231" y="286"/>
                    <a:pt x="3167" y="381"/>
                    <a:pt x="3167" y="508"/>
                  </a:cubicBezTo>
                  <a:lnTo>
                    <a:pt x="3167" y="1711"/>
                  </a:lnTo>
                  <a:cubicBezTo>
                    <a:pt x="2977" y="1806"/>
                    <a:pt x="2756" y="1964"/>
                    <a:pt x="2566" y="2123"/>
                  </a:cubicBezTo>
                  <a:lnTo>
                    <a:pt x="1457" y="1648"/>
                  </a:lnTo>
                  <a:cubicBezTo>
                    <a:pt x="1431" y="1630"/>
                    <a:pt x="1402" y="1622"/>
                    <a:pt x="1372" y="1622"/>
                  </a:cubicBezTo>
                  <a:cubicBezTo>
                    <a:pt x="1297" y="1622"/>
                    <a:pt x="1218" y="1674"/>
                    <a:pt x="1172" y="1743"/>
                  </a:cubicBezTo>
                  <a:lnTo>
                    <a:pt x="507" y="2724"/>
                  </a:lnTo>
                  <a:cubicBezTo>
                    <a:pt x="444" y="2819"/>
                    <a:pt x="444" y="2946"/>
                    <a:pt x="539" y="3041"/>
                  </a:cubicBezTo>
                  <a:lnTo>
                    <a:pt x="1394" y="3864"/>
                  </a:lnTo>
                  <a:cubicBezTo>
                    <a:pt x="1331" y="4118"/>
                    <a:pt x="1267" y="4371"/>
                    <a:pt x="1267" y="4593"/>
                  </a:cubicBezTo>
                  <a:lnTo>
                    <a:pt x="159" y="5068"/>
                  </a:lnTo>
                  <a:cubicBezTo>
                    <a:pt x="64" y="5100"/>
                    <a:pt x="1" y="5226"/>
                    <a:pt x="1" y="5321"/>
                  </a:cubicBezTo>
                  <a:lnTo>
                    <a:pt x="254" y="6493"/>
                  </a:lnTo>
                  <a:cubicBezTo>
                    <a:pt x="286" y="6620"/>
                    <a:pt x="381" y="6683"/>
                    <a:pt x="507" y="6683"/>
                  </a:cubicBezTo>
                  <a:lnTo>
                    <a:pt x="1679" y="6683"/>
                  </a:lnTo>
                  <a:cubicBezTo>
                    <a:pt x="1806" y="6873"/>
                    <a:pt x="1932" y="7095"/>
                    <a:pt x="2091" y="7285"/>
                  </a:cubicBezTo>
                  <a:lnTo>
                    <a:pt x="1616" y="8393"/>
                  </a:lnTo>
                  <a:cubicBezTo>
                    <a:pt x="1584" y="8488"/>
                    <a:pt x="1616" y="8615"/>
                    <a:pt x="1711" y="8678"/>
                  </a:cubicBezTo>
                  <a:lnTo>
                    <a:pt x="2692" y="9343"/>
                  </a:lnTo>
                  <a:cubicBezTo>
                    <a:pt x="2729" y="9367"/>
                    <a:pt x="2774" y="9378"/>
                    <a:pt x="2820" y="9378"/>
                  </a:cubicBezTo>
                  <a:cubicBezTo>
                    <a:pt x="2895" y="9378"/>
                    <a:pt x="2970" y="9351"/>
                    <a:pt x="3009" y="9311"/>
                  </a:cubicBezTo>
                  <a:lnTo>
                    <a:pt x="3833" y="8456"/>
                  </a:lnTo>
                  <a:cubicBezTo>
                    <a:pt x="4086" y="8520"/>
                    <a:pt x="4339" y="8583"/>
                    <a:pt x="4593" y="8583"/>
                  </a:cubicBezTo>
                  <a:lnTo>
                    <a:pt x="5036" y="9723"/>
                  </a:lnTo>
                  <a:cubicBezTo>
                    <a:pt x="5062" y="9801"/>
                    <a:pt x="5152" y="9858"/>
                    <a:pt x="5254" y="9858"/>
                  </a:cubicBezTo>
                  <a:cubicBezTo>
                    <a:pt x="5276" y="9858"/>
                    <a:pt x="5299" y="9855"/>
                    <a:pt x="5321" y="9850"/>
                  </a:cubicBezTo>
                  <a:lnTo>
                    <a:pt x="6493" y="9628"/>
                  </a:lnTo>
                  <a:cubicBezTo>
                    <a:pt x="6588" y="9597"/>
                    <a:pt x="6683" y="9502"/>
                    <a:pt x="6683" y="9375"/>
                  </a:cubicBezTo>
                  <a:lnTo>
                    <a:pt x="6651" y="8171"/>
                  </a:lnTo>
                  <a:cubicBezTo>
                    <a:pt x="6873" y="8076"/>
                    <a:pt x="7094" y="7918"/>
                    <a:pt x="7284" y="7760"/>
                  </a:cubicBezTo>
                  <a:lnTo>
                    <a:pt x="8393" y="8235"/>
                  </a:lnTo>
                  <a:cubicBezTo>
                    <a:pt x="8417" y="8243"/>
                    <a:pt x="8442" y="8247"/>
                    <a:pt x="8469" y="8247"/>
                  </a:cubicBezTo>
                  <a:cubicBezTo>
                    <a:pt x="8547" y="8247"/>
                    <a:pt x="8630" y="8211"/>
                    <a:pt x="8678" y="8140"/>
                  </a:cubicBezTo>
                  <a:lnTo>
                    <a:pt x="9343" y="7126"/>
                  </a:lnTo>
                  <a:cubicBezTo>
                    <a:pt x="9406" y="7031"/>
                    <a:pt x="9375" y="6905"/>
                    <a:pt x="9311" y="6810"/>
                  </a:cubicBezTo>
                  <a:lnTo>
                    <a:pt x="8456" y="5986"/>
                  </a:lnTo>
                  <a:cubicBezTo>
                    <a:pt x="8520" y="5765"/>
                    <a:pt x="8551" y="5511"/>
                    <a:pt x="8583" y="5258"/>
                  </a:cubicBezTo>
                  <a:lnTo>
                    <a:pt x="9723" y="4815"/>
                  </a:lnTo>
                  <a:cubicBezTo>
                    <a:pt x="9818" y="4751"/>
                    <a:pt x="9881" y="4624"/>
                    <a:pt x="9850" y="4529"/>
                  </a:cubicBezTo>
                  <a:lnTo>
                    <a:pt x="9628" y="3358"/>
                  </a:lnTo>
                  <a:cubicBezTo>
                    <a:pt x="9596" y="3263"/>
                    <a:pt x="9501" y="3168"/>
                    <a:pt x="9375" y="3168"/>
                  </a:cubicBezTo>
                  <a:lnTo>
                    <a:pt x="8171" y="3199"/>
                  </a:lnTo>
                  <a:cubicBezTo>
                    <a:pt x="8045" y="2978"/>
                    <a:pt x="7918" y="2756"/>
                    <a:pt x="7728" y="2566"/>
                  </a:cubicBezTo>
                  <a:lnTo>
                    <a:pt x="8203" y="1458"/>
                  </a:lnTo>
                  <a:cubicBezTo>
                    <a:pt x="8235" y="1363"/>
                    <a:pt x="8203" y="1236"/>
                    <a:pt x="8108" y="1173"/>
                  </a:cubicBezTo>
                  <a:lnTo>
                    <a:pt x="7126" y="508"/>
                  </a:lnTo>
                  <a:cubicBezTo>
                    <a:pt x="7083" y="479"/>
                    <a:pt x="7028" y="463"/>
                    <a:pt x="6974" y="463"/>
                  </a:cubicBezTo>
                  <a:cubicBezTo>
                    <a:pt x="6908" y="463"/>
                    <a:pt x="6844" y="487"/>
                    <a:pt x="6809" y="539"/>
                  </a:cubicBezTo>
                  <a:lnTo>
                    <a:pt x="5954" y="1394"/>
                  </a:lnTo>
                  <a:cubicBezTo>
                    <a:pt x="5733" y="1331"/>
                    <a:pt x="5479" y="1299"/>
                    <a:pt x="5258" y="1268"/>
                  </a:cubicBezTo>
                  <a:lnTo>
                    <a:pt x="4783" y="159"/>
                  </a:lnTo>
                  <a:cubicBezTo>
                    <a:pt x="4751" y="64"/>
                    <a:pt x="4624" y="1"/>
                    <a:pt x="452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41;p29"/>
            <p:cNvSpPr/>
            <p:nvPr/>
          </p:nvSpPr>
          <p:spPr>
            <a:xfrm>
              <a:off x="2447208" y="1159894"/>
              <a:ext cx="330614" cy="327245"/>
            </a:xfrm>
            <a:custGeom>
              <a:avLst/>
              <a:gdLst/>
              <a:ahLst/>
              <a:cxnLst/>
              <a:rect l="l" t="t" r="r" b="b"/>
              <a:pathLst>
                <a:path w="10008" h="9906" extrusionOk="0">
                  <a:moveTo>
                    <a:pt x="1583" y="1"/>
                  </a:moveTo>
                  <a:cubicBezTo>
                    <a:pt x="665" y="1"/>
                    <a:pt x="0" y="634"/>
                    <a:pt x="0" y="1616"/>
                  </a:cubicBezTo>
                  <a:lnTo>
                    <a:pt x="0" y="6081"/>
                  </a:lnTo>
                  <a:cubicBezTo>
                    <a:pt x="0" y="6968"/>
                    <a:pt x="602" y="7696"/>
                    <a:pt x="1583" y="7696"/>
                  </a:cubicBezTo>
                  <a:lnTo>
                    <a:pt x="1995" y="7696"/>
                  </a:lnTo>
                  <a:cubicBezTo>
                    <a:pt x="2185" y="7696"/>
                    <a:pt x="2407" y="7886"/>
                    <a:pt x="2439" y="8140"/>
                  </a:cubicBezTo>
                  <a:lnTo>
                    <a:pt x="2755" y="9691"/>
                  </a:lnTo>
                  <a:cubicBezTo>
                    <a:pt x="2775" y="9829"/>
                    <a:pt x="2856" y="9906"/>
                    <a:pt x="2960" y="9906"/>
                  </a:cubicBezTo>
                  <a:cubicBezTo>
                    <a:pt x="3023" y="9906"/>
                    <a:pt x="3095" y="9878"/>
                    <a:pt x="3167" y="9818"/>
                  </a:cubicBezTo>
                  <a:lnTo>
                    <a:pt x="4909" y="8013"/>
                  </a:lnTo>
                  <a:cubicBezTo>
                    <a:pt x="5099" y="7823"/>
                    <a:pt x="5447" y="7696"/>
                    <a:pt x="5700" y="7696"/>
                  </a:cubicBezTo>
                  <a:lnTo>
                    <a:pt x="8424" y="7696"/>
                  </a:lnTo>
                  <a:cubicBezTo>
                    <a:pt x="9374" y="7696"/>
                    <a:pt x="10007" y="6904"/>
                    <a:pt x="10007" y="6081"/>
                  </a:cubicBezTo>
                  <a:lnTo>
                    <a:pt x="10007" y="1616"/>
                  </a:lnTo>
                  <a:cubicBezTo>
                    <a:pt x="10007" y="666"/>
                    <a:pt x="9342" y="1"/>
                    <a:pt x="842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42;p29"/>
            <p:cNvSpPr/>
            <p:nvPr/>
          </p:nvSpPr>
          <p:spPr>
            <a:xfrm>
              <a:off x="2507860" y="1191443"/>
              <a:ext cx="207196" cy="183840"/>
            </a:xfrm>
            <a:custGeom>
              <a:avLst/>
              <a:gdLst/>
              <a:ahLst/>
              <a:cxnLst/>
              <a:rect l="l" t="t" r="r" b="b"/>
              <a:pathLst>
                <a:path w="6272" h="5565" extrusionOk="0">
                  <a:moveTo>
                    <a:pt x="3152" y="1"/>
                  </a:moveTo>
                  <a:cubicBezTo>
                    <a:pt x="2853" y="1"/>
                    <a:pt x="2549" y="50"/>
                    <a:pt x="2249" y="154"/>
                  </a:cubicBezTo>
                  <a:cubicBezTo>
                    <a:pt x="793" y="629"/>
                    <a:pt x="1" y="2213"/>
                    <a:pt x="508" y="3669"/>
                  </a:cubicBezTo>
                  <a:cubicBezTo>
                    <a:pt x="885" y="4827"/>
                    <a:pt x="1962" y="5564"/>
                    <a:pt x="3120" y="5564"/>
                  </a:cubicBezTo>
                  <a:cubicBezTo>
                    <a:pt x="3419" y="5564"/>
                    <a:pt x="3724" y="5515"/>
                    <a:pt x="4023" y="5411"/>
                  </a:cubicBezTo>
                  <a:cubicBezTo>
                    <a:pt x="5480" y="4936"/>
                    <a:pt x="6271" y="3353"/>
                    <a:pt x="5765" y="1896"/>
                  </a:cubicBezTo>
                  <a:cubicBezTo>
                    <a:pt x="5387" y="738"/>
                    <a:pt x="4310" y="1"/>
                    <a:pt x="315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43;p29"/>
            <p:cNvSpPr/>
            <p:nvPr/>
          </p:nvSpPr>
          <p:spPr>
            <a:xfrm>
              <a:off x="2559131" y="1226856"/>
              <a:ext cx="106736" cy="137095"/>
            </a:xfrm>
            <a:custGeom>
              <a:avLst/>
              <a:gdLst/>
              <a:ahLst/>
              <a:cxnLst/>
              <a:rect l="l" t="t" r="r" b="b"/>
              <a:pathLst>
                <a:path w="3231" h="4150" extrusionOk="0">
                  <a:moveTo>
                    <a:pt x="1616" y="0"/>
                  </a:moveTo>
                  <a:cubicBezTo>
                    <a:pt x="1141" y="0"/>
                    <a:pt x="761" y="380"/>
                    <a:pt x="697" y="856"/>
                  </a:cubicBezTo>
                  <a:cubicBezTo>
                    <a:pt x="634" y="1236"/>
                    <a:pt x="729" y="1616"/>
                    <a:pt x="887" y="1964"/>
                  </a:cubicBezTo>
                  <a:cubicBezTo>
                    <a:pt x="919" y="2059"/>
                    <a:pt x="982" y="2186"/>
                    <a:pt x="1046" y="2281"/>
                  </a:cubicBezTo>
                  <a:lnTo>
                    <a:pt x="1046" y="2502"/>
                  </a:lnTo>
                  <a:cubicBezTo>
                    <a:pt x="1046" y="2597"/>
                    <a:pt x="1014" y="2661"/>
                    <a:pt x="951" y="2692"/>
                  </a:cubicBezTo>
                  <a:lnTo>
                    <a:pt x="349" y="3009"/>
                  </a:lnTo>
                  <a:cubicBezTo>
                    <a:pt x="127" y="3136"/>
                    <a:pt x="1" y="3326"/>
                    <a:pt x="1" y="3547"/>
                  </a:cubicBezTo>
                  <a:cubicBezTo>
                    <a:pt x="444" y="3927"/>
                    <a:pt x="1014" y="4149"/>
                    <a:pt x="1616" y="4149"/>
                  </a:cubicBezTo>
                  <a:cubicBezTo>
                    <a:pt x="2249" y="4149"/>
                    <a:pt x="2787" y="3927"/>
                    <a:pt x="3231" y="3547"/>
                  </a:cubicBezTo>
                  <a:cubicBezTo>
                    <a:pt x="3231" y="3326"/>
                    <a:pt x="3072" y="3136"/>
                    <a:pt x="2882" y="3009"/>
                  </a:cubicBezTo>
                  <a:lnTo>
                    <a:pt x="2217" y="2692"/>
                  </a:lnTo>
                  <a:cubicBezTo>
                    <a:pt x="2154" y="2661"/>
                    <a:pt x="2122" y="2597"/>
                    <a:pt x="2122" y="2534"/>
                  </a:cubicBezTo>
                  <a:cubicBezTo>
                    <a:pt x="2122" y="2407"/>
                    <a:pt x="2091" y="2312"/>
                    <a:pt x="2154" y="2217"/>
                  </a:cubicBezTo>
                  <a:cubicBezTo>
                    <a:pt x="2502" y="1711"/>
                    <a:pt x="2566" y="1299"/>
                    <a:pt x="2471" y="792"/>
                  </a:cubicBezTo>
                  <a:cubicBezTo>
                    <a:pt x="2407" y="317"/>
                    <a:pt x="2091" y="0"/>
                    <a:pt x="16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44;p29"/>
            <p:cNvSpPr/>
            <p:nvPr/>
          </p:nvSpPr>
          <p:spPr>
            <a:xfrm>
              <a:off x="771210" y="3734543"/>
              <a:ext cx="418487" cy="351823"/>
            </a:xfrm>
            <a:custGeom>
              <a:avLst/>
              <a:gdLst/>
              <a:ahLst/>
              <a:cxnLst/>
              <a:rect l="l" t="t" r="r" b="b"/>
              <a:pathLst>
                <a:path w="12668" h="10650" extrusionOk="0">
                  <a:moveTo>
                    <a:pt x="10514" y="1"/>
                  </a:moveTo>
                  <a:lnTo>
                    <a:pt x="887" y="7538"/>
                  </a:lnTo>
                  <a:cubicBezTo>
                    <a:pt x="127" y="8140"/>
                    <a:pt x="0" y="9248"/>
                    <a:pt x="602" y="10008"/>
                  </a:cubicBezTo>
                  <a:cubicBezTo>
                    <a:pt x="932" y="10430"/>
                    <a:pt x="1442" y="10650"/>
                    <a:pt x="1961" y="10650"/>
                  </a:cubicBezTo>
                  <a:cubicBezTo>
                    <a:pt x="2338" y="10650"/>
                    <a:pt x="2720" y="10533"/>
                    <a:pt x="3040" y="10293"/>
                  </a:cubicBezTo>
                  <a:lnTo>
                    <a:pt x="12668" y="2724"/>
                  </a:lnTo>
                  <a:cubicBezTo>
                    <a:pt x="11939" y="1838"/>
                    <a:pt x="11274" y="856"/>
                    <a:pt x="1051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45;p29"/>
            <p:cNvSpPr/>
            <p:nvPr/>
          </p:nvSpPr>
          <p:spPr>
            <a:xfrm>
              <a:off x="680166" y="3780165"/>
              <a:ext cx="397609" cy="346735"/>
            </a:xfrm>
            <a:custGeom>
              <a:avLst/>
              <a:gdLst/>
              <a:ahLst/>
              <a:cxnLst/>
              <a:rect l="l" t="t" r="r" b="b"/>
              <a:pathLst>
                <a:path w="12036" h="10496" extrusionOk="0">
                  <a:moveTo>
                    <a:pt x="10255" y="0"/>
                  </a:moveTo>
                  <a:cubicBezTo>
                    <a:pt x="10056" y="0"/>
                    <a:pt x="9856" y="66"/>
                    <a:pt x="9692" y="203"/>
                  </a:cubicBezTo>
                  <a:lnTo>
                    <a:pt x="1394" y="6885"/>
                  </a:lnTo>
                  <a:cubicBezTo>
                    <a:pt x="318" y="7740"/>
                    <a:pt x="1" y="9292"/>
                    <a:pt x="761" y="10464"/>
                  </a:cubicBezTo>
                  <a:cubicBezTo>
                    <a:pt x="761" y="10464"/>
                    <a:pt x="761" y="10464"/>
                    <a:pt x="761" y="10496"/>
                  </a:cubicBezTo>
                  <a:lnTo>
                    <a:pt x="12035" y="1723"/>
                  </a:lnTo>
                  <a:cubicBezTo>
                    <a:pt x="11655" y="1280"/>
                    <a:pt x="11307" y="805"/>
                    <a:pt x="10958" y="330"/>
                  </a:cubicBezTo>
                  <a:cubicBezTo>
                    <a:pt x="10779" y="114"/>
                    <a:pt x="10517" y="0"/>
                    <a:pt x="102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46;p29"/>
            <p:cNvSpPr/>
            <p:nvPr/>
          </p:nvSpPr>
          <p:spPr>
            <a:xfrm>
              <a:off x="705306" y="3837084"/>
              <a:ext cx="419544" cy="328599"/>
            </a:xfrm>
            <a:custGeom>
              <a:avLst/>
              <a:gdLst/>
              <a:ahLst/>
              <a:cxnLst/>
              <a:rect l="l" t="t" r="r" b="b"/>
              <a:pathLst>
                <a:path w="12700" h="9947" extrusionOk="0">
                  <a:moveTo>
                    <a:pt x="11243" y="0"/>
                  </a:moveTo>
                  <a:lnTo>
                    <a:pt x="0" y="8773"/>
                  </a:lnTo>
                  <a:cubicBezTo>
                    <a:pt x="527" y="9544"/>
                    <a:pt x="1368" y="9947"/>
                    <a:pt x="2215" y="9947"/>
                  </a:cubicBezTo>
                  <a:cubicBezTo>
                    <a:pt x="2794" y="9947"/>
                    <a:pt x="3376" y="9760"/>
                    <a:pt x="3864" y="9374"/>
                  </a:cubicBezTo>
                  <a:lnTo>
                    <a:pt x="12351" y="2534"/>
                  </a:lnTo>
                  <a:cubicBezTo>
                    <a:pt x="12668" y="2280"/>
                    <a:pt x="12699" y="1869"/>
                    <a:pt x="12478" y="1552"/>
                  </a:cubicBezTo>
                  <a:cubicBezTo>
                    <a:pt x="12066" y="1045"/>
                    <a:pt x="11654" y="539"/>
                    <a:pt x="11243"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47;p29"/>
            <p:cNvSpPr/>
            <p:nvPr/>
          </p:nvSpPr>
          <p:spPr>
            <a:xfrm>
              <a:off x="1227325" y="3473798"/>
              <a:ext cx="255328" cy="296357"/>
            </a:xfrm>
            <a:custGeom>
              <a:avLst/>
              <a:gdLst/>
              <a:ahLst/>
              <a:cxnLst/>
              <a:rect l="l" t="t" r="r" b="b"/>
              <a:pathLst>
                <a:path w="7729" h="8971" extrusionOk="0">
                  <a:moveTo>
                    <a:pt x="3864" y="0"/>
                  </a:moveTo>
                  <a:cubicBezTo>
                    <a:pt x="3785" y="0"/>
                    <a:pt x="3706" y="24"/>
                    <a:pt x="3643" y="72"/>
                  </a:cubicBezTo>
                  <a:cubicBezTo>
                    <a:pt x="2788" y="927"/>
                    <a:pt x="1774" y="1307"/>
                    <a:pt x="444" y="1307"/>
                  </a:cubicBezTo>
                  <a:cubicBezTo>
                    <a:pt x="254" y="1307"/>
                    <a:pt x="128" y="1433"/>
                    <a:pt x="128" y="1623"/>
                  </a:cubicBezTo>
                  <a:cubicBezTo>
                    <a:pt x="128" y="1845"/>
                    <a:pt x="128" y="2067"/>
                    <a:pt x="96" y="2288"/>
                  </a:cubicBezTo>
                  <a:cubicBezTo>
                    <a:pt x="64" y="4569"/>
                    <a:pt x="1" y="7640"/>
                    <a:pt x="3769" y="8939"/>
                  </a:cubicBezTo>
                  <a:lnTo>
                    <a:pt x="3864" y="8971"/>
                  </a:lnTo>
                  <a:lnTo>
                    <a:pt x="3960" y="8939"/>
                  </a:lnTo>
                  <a:cubicBezTo>
                    <a:pt x="7728" y="7640"/>
                    <a:pt x="7665" y="4569"/>
                    <a:pt x="7633" y="2288"/>
                  </a:cubicBezTo>
                  <a:cubicBezTo>
                    <a:pt x="7633" y="2067"/>
                    <a:pt x="7633" y="1845"/>
                    <a:pt x="7633" y="1623"/>
                  </a:cubicBezTo>
                  <a:cubicBezTo>
                    <a:pt x="7633" y="1433"/>
                    <a:pt x="7475" y="1307"/>
                    <a:pt x="7285" y="1307"/>
                  </a:cubicBezTo>
                  <a:cubicBezTo>
                    <a:pt x="5955" y="1307"/>
                    <a:pt x="4941" y="895"/>
                    <a:pt x="4086" y="72"/>
                  </a:cubicBezTo>
                  <a:cubicBezTo>
                    <a:pt x="4023" y="24"/>
                    <a:pt x="3944" y="0"/>
                    <a:pt x="386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48;p29"/>
            <p:cNvSpPr/>
            <p:nvPr/>
          </p:nvSpPr>
          <p:spPr>
            <a:xfrm>
              <a:off x="1290124" y="3557211"/>
              <a:ext cx="129728" cy="118265"/>
            </a:xfrm>
            <a:custGeom>
              <a:avLst/>
              <a:gdLst/>
              <a:ahLst/>
              <a:cxnLst/>
              <a:rect l="l" t="t" r="r" b="b"/>
              <a:pathLst>
                <a:path w="3927" h="3580" extrusionOk="0">
                  <a:moveTo>
                    <a:pt x="1330" y="365"/>
                  </a:moveTo>
                  <a:lnTo>
                    <a:pt x="1330" y="365"/>
                  </a:lnTo>
                  <a:cubicBezTo>
                    <a:pt x="1235" y="492"/>
                    <a:pt x="1172" y="618"/>
                    <a:pt x="1108" y="777"/>
                  </a:cubicBezTo>
                  <a:cubicBezTo>
                    <a:pt x="1045" y="713"/>
                    <a:pt x="982" y="682"/>
                    <a:pt x="950" y="618"/>
                  </a:cubicBezTo>
                  <a:cubicBezTo>
                    <a:pt x="1045" y="523"/>
                    <a:pt x="1203" y="428"/>
                    <a:pt x="1330" y="365"/>
                  </a:cubicBezTo>
                  <a:close/>
                  <a:moveTo>
                    <a:pt x="2597" y="365"/>
                  </a:moveTo>
                  <a:lnTo>
                    <a:pt x="2597" y="365"/>
                  </a:lnTo>
                  <a:cubicBezTo>
                    <a:pt x="2724" y="428"/>
                    <a:pt x="2882" y="523"/>
                    <a:pt x="3009" y="618"/>
                  </a:cubicBezTo>
                  <a:cubicBezTo>
                    <a:pt x="2945" y="682"/>
                    <a:pt x="2882" y="713"/>
                    <a:pt x="2819" y="777"/>
                  </a:cubicBezTo>
                  <a:cubicBezTo>
                    <a:pt x="2755" y="618"/>
                    <a:pt x="2692" y="492"/>
                    <a:pt x="2597" y="365"/>
                  </a:cubicBezTo>
                  <a:close/>
                  <a:moveTo>
                    <a:pt x="1868" y="238"/>
                  </a:moveTo>
                  <a:lnTo>
                    <a:pt x="1868" y="998"/>
                  </a:lnTo>
                  <a:cubicBezTo>
                    <a:pt x="1678" y="998"/>
                    <a:pt x="1488" y="935"/>
                    <a:pt x="1330" y="872"/>
                  </a:cubicBezTo>
                  <a:cubicBezTo>
                    <a:pt x="1425" y="618"/>
                    <a:pt x="1583" y="333"/>
                    <a:pt x="1868" y="238"/>
                  </a:cubicBezTo>
                  <a:close/>
                  <a:moveTo>
                    <a:pt x="2090" y="238"/>
                  </a:moveTo>
                  <a:cubicBezTo>
                    <a:pt x="2344" y="333"/>
                    <a:pt x="2502" y="618"/>
                    <a:pt x="2597" y="872"/>
                  </a:cubicBezTo>
                  <a:cubicBezTo>
                    <a:pt x="2439" y="935"/>
                    <a:pt x="2280" y="998"/>
                    <a:pt x="2090" y="998"/>
                  </a:cubicBezTo>
                  <a:lnTo>
                    <a:pt x="2090" y="238"/>
                  </a:lnTo>
                  <a:close/>
                  <a:moveTo>
                    <a:pt x="2692" y="1093"/>
                  </a:moveTo>
                  <a:cubicBezTo>
                    <a:pt x="2724" y="1252"/>
                    <a:pt x="2755" y="1474"/>
                    <a:pt x="2755" y="1664"/>
                  </a:cubicBezTo>
                  <a:lnTo>
                    <a:pt x="2090" y="1664"/>
                  </a:lnTo>
                  <a:lnTo>
                    <a:pt x="2090" y="1220"/>
                  </a:lnTo>
                  <a:cubicBezTo>
                    <a:pt x="2280" y="1220"/>
                    <a:pt x="2502" y="1157"/>
                    <a:pt x="2692" y="1093"/>
                  </a:cubicBezTo>
                  <a:close/>
                  <a:moveTo>
                    <a:pt x="792" y="777"/>
                  </a:moveTo>
                  <a:cubicBezTo>
                    <a:pt x="855" y="872"/>
                    <a:pt x="950" y="935"/>
                    <a:pt x="1045" y="998"/>
                  </a:cubicBezTo>
                  <a:cubicBezTo>
                    <a:pt x="982" y="1188"/>
                    <a:pt x="950" y="1442"/>
                    <a:pt x="950" y="1695"/>
                  </a:cubicBezTo>
                  <a:lnTo>
                    <a:pt x="412" y="1695"/>
                  </a:lnTo>
                  <a:cubicBezTo>
                    <a:pt x="443" y="1347"/>
                    <a:pt x="570" y="1030"/>
                    <a:pt x="792" y="777"/>
                  </a:cubicBezTo>
                  <a:close/>
                  <a:moveTo>
                    <a:pt x="1267" y="1093"/>
                  </a:moveTo>
                  <a:cubicBezTo>
                    <a:pt x="1425" y="1188"/>
                    <a:pt x="1647" y="1220"/>
                    <a:pt x="1868" y="1252"/>
                  </a:cubicBezTo>
                  <a:lnTo>
                    <a:pt x="1868" y="1695"/>
                  </a:lnTo>
                  <a:lnTo>
                    <a:pt x="1172" y="1695"/>
                  </a:lnTo>
                  <a:cubicBezTo>
                    <a:pt x="1172" y="1474"/>
                    <a:pt x="1203" y="1283"/>
                    <a:pt x="1267" y="1093"/>
                  </a:cubicBezTo>
                  <a:close/>
                  <a:moveTo>
                    <a:pt x="3167" y="777"/>
                  </a:moveTo>
                  <a:cubicBezTo>
                    <a:pt x="3389" y="1030"/>
                    <a:pt x="3515" y="1347"/>
                    <a:pt x="3515" y="1695"/>
                  </a:cubicBezTo>
                  <a:lnTo>
                    <a:pt x="3009" y="1695"/>
                  </a:lnTo>
                  <a:cubicBezTo>
                    <a:pt x="2977" y="1442"/>
                    <a:pt x="2945" y="1188"/>
                    <a:pt x="2882" y="998"/>
                  </a:cubicBezTo>
                  <a:cubicBezTo>
                    <a:pt x="2977" y="935"/>
                    <a:pt x="3072" y="872"/>
                    <a:pt x="3167" y="777"/>
                  </a:cubicBezTo>
                  <a:close/>
                  <a:moveTo>
                    <a:pt x="1868" y="1917"/>
                  </a:moveTo>
                  <a:lnTo>
                    <a:pt x="1868" y="2360"/>
                  </a:lnTo>
                  <a:cubicBezTo>
                    <a:pt x="1647" y="2360"/>
                    <a:pt x="1457" y="2424"/>
                    <a:pt x="1267" y="2487"/>
                  </a:cubicBezTo>
                  <a:cubicBezTo>
                    <a:pt x="1203" y="2329"/>
                    <a:pt x="1172" y="2107"/>
                    <a:pt x="1172" y="1917"/>
                  </a:cubicBezTo>
                  <a:close/>
                  <a:moveTo>
                    <a:pt x="2755" y="1917"/>
                  </a:moveTo>
                  <a:cubicBezTo>
                    <a:pt x="2755" y="2107"/>
                    <a:pt x="2724" y="2297"/>
                    <a:pt x="2692" y="2487"/>
                  </a:cubicBezTo>
                  <a:cubicBezTo>
                    <a:pt x="2502" y="2424"/>
                    <a:pt x="2280" y="2360"/>
                    <a:pt x="2090" y="2360"/>
                  </a:cubicBezTo>
                  <a:lnTo>
                    <a:pt x="2090" y="1917"/>
                  </a:lnTo>
                  <a:close/>
                  <a:moveTo>
                    <a:pt x="950" y="1917"/>
                  </a:moveTo>
                  <a:cubicBezTo>
                    <a:pt x="950" y="2139"/>
                    <a:pt x="982" y="2392"/>
                    <a:pt x="1045" y="2614"/>
                  </a:cubicBezTo>
                  <a:cubicBezTo>
                    <a:pt x="950" y="2645"/>
                    <a:pt x="855" y="2740"/>
                    <a:pt x="760" y="2804"/>
                  </a:cubicBezTo>
                  <a:cubicBezTo>
                    <a:pt x="570" y="2550"/>
                    <a:pt x="443" y="2234"/>
                    <a:pt x="412" y="1917"/>
                  </a:cubicBezTo>
                  <a:close/>
                  <a:moveTo>
                    <a:pt x="3515" y="1917"/>
                  </a:moveTo>
                  <a:cubicBezTo>
                    <a:pt x="3515" y="2234"/>
                    <a:pt x="3357" y="2550"/>
                    <a:pt x="3167" y="2804"/>
                  </a:cubicBezTo>
                  <a:cubicBezTo>
                    <a:pt x="3072" y="2740"/>
                    <a:pt x="2977" y="2677"/>
                    <a:pt x="2882" y="2614"/>
                  </a:cubicBezTo>
                  <a:cubicBezTo>
                    <a:pt x="2945" y="2392"/>
                    <a:pt x="2977" y="2170"/>
                    <a:pt x="3009" y="1917"/>
                  </a:cubicBezTo>
                  <a:close/>
                  <a:moveTo>
                    <a:pt x="1108" y="2835"/>
                  </a:moveTo>
                  <a:cubicBezTo>
                    <a:pt x="1172" y="2962"/>
                    <a:pt x="1235" y="3120"/>
                    <a:pt x="1330" y="3215"/>
                  </a:cubicBezTo>
                  <a:cubicBezTo>
                    <a:pt x="1203" y="3152"/>
                    <a:pt x="1045" y="3089"/>
                    <a:pt x="950" y="2962"/>
                  </a:cubicBezTo>
                  <a:cubicBezTo>
                    <a:pt x="982" y="2930"/>
                    <a:pt x="1045" y="2867"/>
                    <a:pt x="1108" y="2835"/>
                  </a:cubicBezTo>
                  <a:close/>
                  <a:moveTo>
                    <a:pt x="2819" y="2835"/>
                  </a:moveTo>
                  <a:cubicBezTo>
                    <a:pt x="2882" y="2867"/>
                    <a:pt x="2945" y="2930"/>
                    <a:pt x="3009" y="2962"/>
                  </a:cubicBezTo>
                  <a:cubicBezTo>
                    <a:pt x="2882" y="3089"/>
                    <a:pt x="2724" y="3152"/>
                    <a:pt x="2597" y="3215"/>
                  </a:cubicBezTo>
                  <a:cubicBezTo>
                    <a:pt x="2692" y="3120"/>
                    <a:pt x="2755" y="2962"/>
                    <a:pt x="2819" y="2835"/>
                  </a:cubicBezTo>
                  <a:close/>
                  <a:moveTo>
                    <a:pt x="1868" y="2582"/>
                  </a:moveTo>
                  <a:lnTo>
                    <a:pt x="1868" y="3342"/>
                  </a:lnTo>
                  <a:cubicBezTo>
                    <a:pt x="1583" y="3279"/>
                    <a:pt x="1425" y="2962"/>
                    <a:pt x="1330" y="2709"/>
                  </a:cubicBezTo>
                  <a:cubicBezTo>
                    <a:pt x="1488" y="2645"/>
                    <a:pt x="1678" y="2614"/>
                    <a:pt x="1868" y="2582"/>
                  </a:cubicBezTo>
                  <a:close/>
                  <a:moveTo>
                    <a:pt x="2090" y="2582"/>
                  </a:moveTo>
                  <a:cubicBezTo>
                    <a:pt x="2280" y="2582"/>
                    <a:pt x="2439" y="2645"/>
                    <a:pt x="2597" y="2709"/>
                  </a:cubicBezTo>
                  <a:cubicBezTo>
                    <a:pt x="2502" y="2962"/>
                    <a:pt x="2344" y="3279"/>
                    <a:pt x="2090" y="3342"/>
                  </a:cubicBezTo>
                  <a:lnTo>
                    <a:pt x="2090" y="2582"/>
                  </a:lnTo>
                  <a:close/>
                  <a:moveTo>
                    <a:pt x="1963" y="1"/>
                  </a:moveTo>
                  <a:cubicBezTo>
                    <a:pt x="1504" y="1"/>
                    <a:pt x="1045" y="175"/>
                    <a:pt x="697" y="523"/>
                  </a:cubicBezTo>
                  <a:cubicBezTo>
                    <a:pt x="0" y="1220"/>
                    <a:pt x="0" y="2360"/>
                    <a:pt x="697" y="3057"/>
                  </a:cubicBezTo>
                  <a:cubicBezTo>
                    <a:pt x="1045" y="3405"/>
                    <a:pt x="1504" y="3579"/>
                    <a:pt x="1963" y="3579"/>
                  </a:cubicBezTo>
                  <a:cubicBezTo>
                    <a:pt x="2423" y="3579"/>
                    <a:pt x="2882" y="3405"/>
                    <a:pt x="3230" y="3057"/>
                  </a:cubicBezTo>
                  <a:cubicBezTo>
                    <a:pt x="3927" y="2360"/>
                    <a:pt x="3927" y="1220"/>
                    <a:pt x="3230" y="523"/>
                  </a:cubicBezTo>
                  <a:cubicBezTo>
                    <a:pt x="2882" y="175"/>
                    <a:pt x="2423" y="1"/>
                    <a:pt x="19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49;p29"/>
            <p:cNvSpPr/>
            <p:nvPr/>
          </p:nvSpPr>
          <p:spPr>
            <a:xfrm>
              <a:off x="1231520" y="1700776"/>
              <a:ext cx="1161312" cy="1980448"/>
            </a:xfrm>
            <a:custGeom>
              <a:avLst/>
              <a:gdLst/>
              <a:ahLst/>
              <a:cxnLst/>
              <a:rect l="l" t="t" r="r" b="b"/>
              <a:pathLst>
                <a:path w="35154" h="59950" extrusionOk="0">
                  <a:moveTo>
                    <a:pt x="127" y="0"/>
                  </a:moveTo>
                  <a:cubicBezTo>
                    <a:pt x="64" y="0"/>
                    <a:pt x="1" y="64"/>
                    <a:pt x="1" y="159"/>
                  </a:cubicBezTo>
                  <a:cubicBezTo>
                    <a:pt x="1" y="222"/>
                    <a:pt x="64" y="285"/>
                    <a:pt x="127" y="285"/>
                  </a:cubicBezTo>
                  <a:lnTo>
                    <a:pt x="666" y="285"/>
                  </a:lnTo>
                  <a:cubicBezTo>
                    <a:pt x="729" y="285"/>
                    <a:pt x="792" y="222"/>
                    <a:pt x="792" y="159"/>
                  </a:cubicBezTo>
                  <a:cubicBezTo>
                    <a:pt x="792" y="64"/>
                    <a:pt x="761" y="0"/>
                    <a:pt x="666" y="0"/>
                  </a:cubicBezTo>
                  <a:close/>
                  <a:moveTo>
                    <a:pt x="1742" y="0"/>
                  </a:moveTo>
                  <a:cubicBezTo>
                    <a:pt x="1647" y="0"/>
                    <a:pt x="1616" y="64"/>
                    <a:pt x="1616" y="159"/>
                  </a:cubicBezTo>
                  <a:cubicBezTo>
                    <a:pt x="1616" y="222"/>
                    <a:pt x="1647" y="285"/>
                    <a:pt x="1742" y="285"/>
                  </a:cubicBezTo>
                  <a:lnTo>
                    <a:pt x="2281" y="285"/>
                  </a:lnTo>
                  <a:cubicBezTo>
                    <a:pt x="2344" y="285"/>
                    <a:pt x="2407" y="222"/>
                    <a:pt x="2407" y="159"/>
                  </a:cubicBezTo>
                  <a:cubicBezTo>
                    <a:pt x="2407" y="64"/>
                    <a:pt x="2344" y="0"/>
                    <a:pt x="2281" y="0"/>
                  </a:cubicBezTo>
                  <a:close/>
                  <a:moveTo>
                    <a:pt x="3326" y="0"/>
                  </a:moveTo>
                  <a:cubicBezTo>
                    <a:pt x="3262" y="0"/>
                    <a:pt x="3199" y="64"/>
                    <a:pt x="3199" y="159"/>
                  </a:cubicBezTo>
                  <a:cubicBezTo>
                    <a:pt x="3199" y="222"/>
                    <a:pt x="3262" y="285"/>
                    <a:pt x="3326" y="285"/>
                  </a:cubicBezTo>
                  <a:lnTo>
                    <a:pt x="3864" y="285"/>
                  </a:lnTo>
                  <a:cubicBezTo>
                    <a:pt x="3928" y="285"/>
                    <a:pt x="3991" y="222"/>
                    <a:pt x="3991" y="159"/>
                  </a:cubicBezTo>
                  <a:cubicBezTo>
                    <a:pt x="3991" y="64"/>
                    <a:pt x="3928" y="0"/>
                    <a:pt x="3864" y="0"/>
                  </a:cubicBezTo>
                  <a:close/>
                  <a:moveTo>
                    <a:pt x="4941" y="0"/>
                  </a:moveTo>
                  <a:cubicBezTo>
                    <a:pt x="4846" y="0"/>
                    <a:pt x="4783" y="64"/>
                    <a:pt x="4783" y="159"/>
                  </a:cubicBezTo>
                  <a:cubicBezTo>
                    <a:pt x="4783" y="222"/>
                    <a:pt x="4846" y="285"/>
                    <a:pt x="4941" y="285"/>
                  </a:cubicBezTo>
                  <a:lnTo>
                    <a:pt x="5448" y="285"/>
                  </a:lnTo>
                  <a:cubicBezTo>
                    <a:pt x="5543" y="285"/>
                    <a:pt x="5606" y="222"/>
                    <a:pt x="5606" y="159"/>
                  </a:cubicBezTo>
                  <a:cubicBezTo>
                    <a:pt x="5606" y="64"/>
                    <a:pt x="5543" y="0"/>
                    <a:pt x="5448" y="0"/>
                  </a:cubicBezTo>
                  <a:close/>
                  <a:moveTo>
                    <a:pt x="6524" y="0"/>
                  </a:moveTo>
                  <a:cubicBezTo>
                    <a:pt x="6461" y="0"/>
                    <a:pt x="6398" y="64"/>
                    <a:pt x="6398" y="159"/>
                  </a:cubicBezTo>
                  <a:cubicBezTo>
                    <a:pt x="6398" y="222"/>
                    <a:pt x="6461" y="285"/>
                    <a:pt x="6524" y="285"/>
                  </a:cubicBezTo>
                  <a:lnTo>
                    <a:pt x="7063" y="285"/>
                  </a:lnTo>
                  <a:cubicBezTo>
                    <a:pt x="7126" y="285"/>
                    <a:pt x="7189" y="222"/>
                    <a:pt x="7189" y="159"/>
                  </a:cubicBezTo>
                  <a:cubicBezTo>
                    <a:pt x="7189" y="64"/>
                    <a:pt x="7126" y="0"/>
                    <a:pt x="7063" y="0"/>
                  </a:cubicBezTo>
                  <a:close/>
                  <a:moveTo>
                    <a:pt x="8108" y="0"/>
                  </a:moveTo>
                  <a:cubicBezTo>
                    <a:pt x="8044" y="0"/>
                    <a:pt x="7981" y="64"/>
                    <a:pt x="7981" y="159"/>
                  </a:cubicBezTo>
                  <a:cubicBezTo>
                    <a:pt x="7981" y="222"/>
                    <a:pt x="8044" y="285"/>
                    <a:pt x="8108" y="285"/>
                  </a:cubicBezTo>
                  <a:lnTo>
                    <a:pt x="8646" y="285"/>
                  </a:lnTo>
                  <a:cubicBezTo>
                    <a:pt x="8741" y="285"/>
                    <a:pt x="8773" y="222"/>
                    <a:pt x="8773" y="159"/>
                  </a:cubicBezTo>
                  <a:cubicBezTo>
                    <a:pt x="8773" y="64"/>
                    <a:pt x="8741" y="0"/>
                    <a:pt x="8646" y="0"/>
                  </a:cubicBezTo>
                  <a:close/>
                  <a:moveTo>
                    <a:pt x="9723" y="0"/>
                  </a:moveTo>
                  <a:cubicBezTo>
                    <a:pt x="9660" y="0"/>
                    <a:pt x="9596" y="64"/>
                    <a:pt x="9596" y="159"/>
                  </a:cubicBezTo>
                  <a:cubicBezTo>
                    <a:pt x="9596" y="222"/>
                    <a:pt x="9660" y="285"/>
                    <a:pt x="9723" y="285"/>
                  </a:cubicBezTo>
                  <a:lnTo>
                    <a:pt x="10261" y="285"/>
                  </a:lnTo>
                  <a:cubicBezTo>
                    <a:pt x="10325" y="285"/>
                    <a:pt x="10388" y="222"/>
                    <a:pt x="10388" y="159"/>
                  </a:cubicBezTo>
                  <a:cubicBezTo>
                    <a:pt x="10388" y="64"/>
                    <a:pt x="10325" y="0"/>
                    <a:pt x="10261" y="0"/>
                  </a:cubicBezTo>
                  <a:close/>
                  <a:moveTo>
                    <a:pt x="11306" y="0"/>
                  </a:moveTo>
                  <a:cubicBezTo>
                    <a:pt x="11243" y="0"/>
                    <a:pt x="11180" y="64"/>
                    <a:pt x="11180" y="159"/>
                  </a:cubicBezTo>
                  <a:cubicBezTo>
                    <a:pt x="11180" y="222"/>
                    <a:pt x="11243" y="285"/>
                    <a:pt x="11306" y="285"/>
                  </a:cubicBezTo>
                  <a:lnTo>
                    <a:pt x="11845" y="285"/>
                  </a:lnTo>
                  <a:cubicBezTo>
                    <a:pt x="11908" y="285"/>
                    <a:pt x="11971" y="222"/>
                    <a:pt x="11971" y="159"/>
                  </a:cubicBezTo>
                  <a:cubicBezTo>
                    <a:pt x="11971" y="64"/>
                    <a:pt x="11908" y="0"/>
                    <a:pt x="11845" y="0"/>
                  </a:cubicBezTo>
                  <a:close/>
                  <a:moveTo>
                    <a:pt x="12922" y="0"/>
                  </a:moveTo>
                  <a:cubicBezTo>
                    <a:pt x="12827" y="0"/>
                    <a:pt x="12763" y="64"/>
                    <a:pt x="12763" y="159"/>
                  </a:cubicBezTo>
                  <a:cubicBezTo>
                    <a:pt x="12763" y="222"/>
                    <a:pt x="12827" y="285"/>
                    <a:pt x="12922" y="285"/>
                  </a:cubicBezTo>
                  <a:lnTo>
                    <a:pt x="13428" y="285"/>
                  </a:lnTo>
                  <a:cubicBezTo>
                    <a:pt x="13523" y="285"/>
                    <a:pt x="13587" y="222"/>
                    <a:pt x="13587" y="159"/>
                  </a:cubicBezTo>
                  <a:cubicBezTo>
                    <a:pt x="13587" y="64"/>
                    <a:pt x="13523" y="0"/>
                    <a:pt x="13428" y="0"/>
                  </a:cubicBezTo>
                  <a:close/>
                  <a:moveTo>
                    <a:pt x="14505" y="0"/>
                  </a:moveTo>
                  <a:cubicBezTo>
                    <a:pt x="14442" y="0"/>
                    <a:pt x="14378" y="64"/>
                    <a:pt x="14378" y="159"/>
                  </a:cubicBezTo>
                  <a:cubicBezTo>
                    <a:pt x="14378" y="222"/>
                    <a:pt x="14442" y="285"/>
                    <a:pt x="14505" y="285"/>
                  </a:cubicBezTo>
                  <a:lnTo>
                    <a:pt x="15043" y="285"/>
                  </a:lnTo>
                  <a:cubicBezTo>
                    <a:pt x="15107" y="285"/>
                    <a:pt x="15170" y="222"/>
                    <a:pt x="15170" y="159"/>
                  </a:cubicBezTo>
                  <a:cubicBezTo>
                    <a:pt x="15170" y="64"/>
                    <a:pt x="15107" y="0"/>
                    <a:pt x="15043" y="0"/>
                  </a:cubicBezTo>
                  <a:close/>
                  <a:moveTo>
                    <a:pt x="15962" y="159"/>
                  </a:moveTo>
                  <a:cubicBezTo>
                    <a:pt x="15867" y="159"/>
                    <a:pt x="15803" y="222"/>
                    <a:pt x="15803" y="317"/>
                  </a:cubicBezTo>
                  <a:lnTo>
                    <a:pt x="15803" y="824"/>
                  </a:lnTo>
                  <a:cubicBezTo>
                    <a:pt x="15803" y="919"/>
                    <a:pt x="15867" y="982"/>
                    <a:pt x="15962" y="982"/>
                  </a:cubicBezTo>
                  <a:cubicBezTo>
                    <a:pt x="16025" y="982"/>
                    <a:pt x="16088" y="919"/>
                    <a:pt x="16088" y="824"/>
                  </a:cubicBezTo>
                  <a:lnTo>
                    <a:pt x="16088" y="317"/>
                  </a:lnTo>
                  <a:cubicBezTo>
                    <a:pt x="16088" y="222"/>
                    <a:pt x="16025" y="159"/>
                    <a:pt x="15962" y="159"/>
                  </a:cubicBezTo>
                  <a:close/>
                  <a:moveTo>
                    <a:pt x="15962" y="1774"/>
                  </a:moveTo>
                  <a:cubicBezTo>
                    <a:pt x="15867" y="1774"/>
                    <a:pt x="15803" y="1837"/>
                    <a:pt x="15803" y="1901"/>
                  </a:cubicBezTo>
                  <a:lnTo>
                    <a:pt x="15803" y="2439"/>
                  </a:lnTo>
                  <a:cubicBezTo>
                    <a:pt x="15803" y="2502"/>
                    <a:pt x="15867" y="2566"/>
                    <a:pt x="15962" y="2566"/>
                  </a:cubicBezTo>
                  <a:cubicBezTo>
                    <a:pt x="16025" y="2566"/>
                    <a:pt x="16088" y="2502"/>
                    <a:pt x="16088" y="2439"/>
                  </a:cubicBezTo>
                  <a:lnTo>
                    <a:pt x="16088" y="1901"/>
                  </a:lnTo>
                  <a:cubicBezTo>
                    <a:pt x="16088" y="1837"/>
                    <a:pt x="16025" y="1774"/>
                    <a:pt x="15962" y="1774"/>
                  </a:cubicBezTo>
                  <a:close/>
                  <a:moveTo>
                    <a:pt x="15962" y="3357"/>
                  </a:moveTo>
                  <a:cubicBezTo>
                    <a:pt x="15867" y="3357"/>
                    <a:pt x="15803" y="3421"/>
                    <a:pt x="15803" y="3484"/>
                  </a:cubicBezTo>
                  <a:lnTo>
                    <a:pt x="15803" y="4022"/>
                  </a:lnTo>
                  <a:cubicBezTo>
                    <a:pt x="15803" y="4086"/>
                    <a:pt x="15867" y="4149"/>
                    <a:pt x="15962" y="4149"/>
                  </a:cubicBezTo>
                  <a:cubicBezTo>
                    <a:pt x="16025" y="4149"/>
                    <a:pt x="16088" y="4086"/>
                    <a:pt x="16088" y="4022"/>
                  </a:cubicBezTo>
                  <a:lnTo>
                    <a:pt x="16088" y="3484"/>
                  </a:lnTo>
                  <a:cubicBezTo>
                    <a:pt x="16088" y="3421"/>
                    <a:pt x="16025" y="3357"/>
                    <a:pt x="15962" y="3357"/>
                  </a:cubicBezTo>
                  <a:close/>
                  <a:moveTo>
                    <a:pt x="15962" y="4972"/>
                  </a:moveTo>
                  <a:cubicBezTo>
                    <a:pt x="15867" y="4972"/>
                    <a:pt x="15803" y="5004"/>
                    <a:pt x="15803" y="5099"/>
                  </a:cubicBezTo>
                  <a:lnTo>
                    <a:pt x="15803" y="5638"/>
                  </a:lnTo>
                  <a:cubicBezTo>
                    <a:pt x="15803" y="5701"/>
                    <a:pt x="15867" y="5764"/>
                    <a:pt x="15962" y="5764"/>
                  </a:cubicBezTo>
                  <a:cubicBezTo>
                    <a:pt x="16025" y="5764"/>
                    <a:pt x="16088" y="5701"/>
                    <a:pt x="16088" y="5638"/>
                  </a:cubicBezTo>
                  <a:lnTo>
                    <a:pt x="16088" y="5099"/>
                  </a:lnTo>
                  <a:cubicBezTo>
                    <a:pt x="16088" y="5004"/>
                    <a:pt x="16025" y="4972"/>
                    <a:pt x="15962" y="4972"/>
                  </a:cubicBezTo>
                  <a:close/>
                  <a:moveTo>
                    <a:pt x="15962" y="6556"/>
                  </a:moveTo>
                  <a:cubicBezTo>
                    <a:pt x="15867" y="6556"/>
                    <a:pt x="15803" y="6619"/>
                    <a:pt x="15803" y="6683"/>
                  </a:cubicBezTo>
                  <a:lnTo>
                    <a:pt x="15803" y="7221"/>
                  </a:lnTo>
                  <a:cubicBezTo>
                    <a:pt x="15803" y="7284"/>
                    <a:pt x="15867" y="7348"/>
                    <a:pt x="15962" y="7348"/>
                  </a:cubicBezTo>
                  <a:cubicBezTo>
                    <a:pt x="16025" y="7348"/>
                    <a:pt x="16088" y="7284"/>
                    <a:pt x="16088" y="7221"/>
                  </a:cubicBezTo>
                  <a:lnTo>
                    <a:pt x="16088" y="6683"/>
                  </a:lnTo>
                  <a:cubicBezTo>
                    <a:pt x="16088" y="6619"/>
                    <a:pt x="16025" y="6556"/>
                    <a:pt x="15962" y="6556"/>
                  </a:cubicBezTo>
                  <a:close/>
                  <a:moveTo>
                    <a:pt x="15962" y="8139"/>
                  </a:moveTo>
                  <a:cubicBezTo>
                    <a:pt x="15867" y="8139"/>
                    <a:pt x="15803" y="8203"/>
                    <a:pt x="15803" y="8298"/>
                  </a:cubicBezTo>
                  <a:lnTo>
                    <a:pt x="15803" y="8804"/>
                  </a:lnTo>
                  <a:cubicBezTo>
                    <a:pt x="15803" y="8899"/>
                    <a:pt x="15867" y="8963"/>
                    <a:pt x="15962" y="8963"/>
                  </a:cubicBezTo>
                  <a:cubicBezTo>
                    <a:pt x="16025" y="8963"/>
                    <a:pt x="16088" y="8899"/>
                    <a:pt x="16088" y="8804"/>
                  </a:cubicBezTo>
                  <a:lnTo>
                    <a:pt x="16088" y="8298"/>
                  </a:lnTo>
                  <a:cubicBezTo>
                    <a:pt x="16088" y="8203"/>
                    <a:pt x="16025" y="8139"/>
                    <a:pt x="15962" y="8139"/>
                  </a:cubicBezTo>
                  <a:close/>
                  <a:moveTo>
                    <a:pt x="15962" y="9754"/>
                  </a:moveTo>
                  <a:cubicBezTo>
                    <a:pt x="15867" y="9754"/>
                    <a:pt x="15803" y="9818"/>
                    <a:pt x="15803" y="9881"/>
                  </a:cubicBezTo>
                  <a:lnTo>
                    <a:pt x="15803" y="10420"/>
                  </a:lnTo>
                  <a:cubicBezTo>
                    <a:pt x="15803" y="10483"/>
                    <a:pt x="15867" y="10546"/>
                    <a:pt x="15962" y="10546"/>
                  </a:cubicBezTo>
                  <a:cubicBezTo>
                    <a:pt x="16025" y="10546"/>
                    <a:pt x="16088" y="10483"/>
                    <a:pt x="16088" y="10420"/>
                  </a:cubicBezTo>
                  <a:lnTo>
                    <a:pt x="16088" y="9881"/>
                  </a:lnTo>
                  <a:cubicBezTo>
                    <a:pt x="16088" y="9818"/>
                    <a:pt x="16025" y="9754"/>
                    <a:pt x="15962" y="9754"/>
                  </a:cubicBezTo>
                  <a:close/>
                  <a:moveTo>
                    <a:pt x="15962" y="11338"/>
                  </a:moveTo>
                  <a:cubicBezTo>
                    <a:pt x="15867" y="11338"/>
                    <a:pt x="15803" y="11401"/>
                    <a:pt x="15803" y="11465"/>
                  </a:cubicBezTo>
                  <a:lnTo>
                    <a:pt x="15803" y="12003"/>
                  </a:lnTo>
                  <a:cubicBezTo>
                    <a:pt x="15803" y="12098"/>
                    <a:pt x="15867" y="12130"/>
                    <a:pt x="15962" y="12130"/>
                  </a:cubicBezTo>
                  <a:cubicBezTo>
                    <a:pt x="16025" y="12130"/>
                    <a:pt x="16088" y="12098"/>
                    <a:pt x="16088" y="12003"/>
                  </a:cubicBezTo>
                  <a:lnTo>
                    <a:pt x="16088" y="11465"/>
                  </a:lnTo>
                  <a:cubicBezTo>
                    <a:pt x="16088" y="11401"/>
                    <a:pt x="16025" y="11338"/>
                    <a:pt x="15962" y="11338"/>
                  </a:cubicBezTo>
                  <a:close/>
                  <a:moveTo>
                    <a:pt x="15962" y="12921"/>
                  </a:moveTo>
                  <a:cubicBezTo>
                    <a:pt x="15867" y="12921"/>
                    <a:pt x="15803" y="12985"/>
                    <a:pt x="15803" y="13080"/>
                  </a:cubicBezTo>
                  <a:lnTo>
                    <a:pt x="15803" y="13618"/>
                  </a:lnTo>
                  <a:cubicBezTo>
                    <a:pt x="15803" y="13681"/>
                    <a:pt x="15867" y="13745"/>
                    <a:pt x="15962" y="13745"/>
                  </a:cubicBezTo>
                  <a:cubicBezTo>
                    <a:pt x="16025" y="13745"/>
                    <a:pt x="16088" y="13681"/>
                    <a:pt x="16088" y="13618"/>
                  </a:cubicBezTo>
                  <a:lnTo>
                    <a:pt x="16088" y="13080"/>
                  </a:lnTo>
                  <a:cubicBezTo>
                    <a:pt x="16088" y="12985"/>
                    <a:pt x="16025" y="12921"/>
                    <a:pt x="15962" y="12921"/>
                  </a:cubicBezTo>
                  <a:close/>
                  <a:moveTo>
                    <a:pt x="15962" y="14536"/>
                  </a:moveTo>
                  <a:cubicBezTo>
                    <a:pt x="15867" y="14536"/>
                    <a:pt x="15803" y="14600"/>
                    <a:pt x="15803" y="14663"/>
                  </a:cubicBezTo>
                  <a:lnTo>
                    <a:pt x="15803" y="15202"/>
                  </a:lnTo>
                  <a:cubicBezTo>
                    <a:pt x="15803" y="15265"/>
                    <a:pt x="15867" y="15328"/>
                    <a:pt x="15962" y="15328"/>
                  </a:cubicBezTo>
                  <a:cubicBezTo>
                    <a:pt x="16025" y="15328"/>
                    <a:pt x="16088" y="15265"/>
                    <a:pt x="16088" y="15202"/>
                  </a:cubicBezTo>
                  <a:lnTo>
                    <a:pt x="16088" y="14663"/>
                  </a:lnTo>
                  <a:cubicBezTo>
                    <a:pt x="16088" y="14600"/>
                    <a:pt x="16025" y="14536"/>
                    <a:pt x="15962" y="14536"/>
                  </a:cubicBezTo>
                  <a:close/>
                  <a:moveTo>
                    <a:pt x="15962" y="16120"/>
                  </a:moveTo>
                  <a:cubicBezTo>
                    <a:pt x="15867" y="16120"/>
                    <a:pt x="15803" y="16183"/>
                    <a:pt x="15803" y="16278"/>
                  </a:cubicBezTo>
                  <a:lnTo>
                    <a:pt x="15803" y="16785"/>
                  </a:lnTo>
                  <a:cubicBezTo>
                    <a:pt x="15803" y="16880"/>
                    <a:pt x="15867" y="16943"/>
                    <a:pt x="15962" y="16943"/>
                  </a:cubicBezTo>
                  <a:cubicBezTo>
                    <a:pt x="16025" y="16943"/>
                    <a:pt x="16088" y="16880"/>
                    <a:pt x="16088" y="16785"/>
                  </a:cubicBezTo>
                  <a:lnTo>
                    <a:pt x="16088" y="16278"/>
                  </a:lnTo>
                  <a:cubicBezTo>
                    <a:pt x="16088" y="16183"/>
                    <a:pt x="16025" y="16120"/>
                    <a:pt x="15962" y="16120"/>
                  </a:cubicBezTo>
                  <a:close/>
                  <a:moveTo>
                    <a:pt x="15962" y="17735"/>
                  </a:moveTo>
                  <a:cubicBezTo>
                    <a:pt x="15867" y="17735"/>
                    <a:pt x="15803" y="17798"/>
                    <a:pt x="15803" y="17862"/>
                  </a:cubicBezTo>
                  <a:lnTo>
                    <a:pt x="15803" y="18400"/>
                  </a:lnTo>
                  <a:cubicBezTo>
                    <a:pt x="15803" y="18463"/>
                    <a:pt x="15867" y="18527"/>
                    <a:pt x="15962" y="18527"/>
                  </a:cubicBezTo>
                  <a:cubicBezTo>
                    <a:pt x="16025" y="18527"/>
                    <a:pt x="16088" y="18463"/>
                    <a:pt x="16088" y="18400"/>
                  </a:cubicBezTo>
                  <a:lnTo>
                    <a:pt x="16088" y="17862"/>
                  </a:lnTo>
                  <a:cubicBezTo>
                    <a:pt x="16088" y="17798"/>
                    <a:pt x="16025" y="17735"/>
                    <a:pt x="15962" y="17735"/>
                  </a:cubicBezTo>
                  <a:close/>
                  <a:moveTo>
                    <a:pt x="15962" y="19318"/>
                  </a:moveTo>
                  <a:cubicBezTo>
                    <a:pt x="15867" y="19318"/>
                    <a:pt x="15803" y="19382"/>
                    <a:pt x="15803" y="19477"/>
                  </a:cubicBezTo>
                  <a:lnTo>
                    <a:pt x="15803" y="19984"/>
                  </a:lnTo>
                  <a:cubicBezTo>
                    <a:pt x="15803" y="20079"/>
                    <a:pt x="15867" y="20142"/>
                    <a:pt x="15962" y="20142"/>
                  </a:cubicBezTo>
                  <a:cubicBezTo>
                    <a:pt x="16025" y="20142"/>
                    <a:pt x="16088" y="20079"/>
                    <a:pt x="16088" y="19984"/>
                  </a:cubicBezTo>
                  <a:lnTo>
                    <a:pt x="16088" y="19477"/>
                  </a:lnTo>
                  <a:cubicBezTo>
                    <a:pt x="16088" y="19382"/>
                    <a:pt x="16025" y="19318"/>
                    <a:pt x="15962" y="19318"/>
                  </a:cubicBezTo>
                  <a:close/>
                  <a:moveTo>
                    <a:pt x="15962" y="20934"/>
                  </a:moveTo>
                  <a:cubicBezTo>
                    <a:pt x="15867" y="20934"/>
                    <a:pt x="15803" y="20997"/>
                    <a:pt x="15803" y="21060"/>
                  </a:cubicBezTo>
                  <a:lnTo>
                    <a:pt x="15803" y="21599"/>
                  </a:lnTo>
                  <a:cubicBezTo>
                    <a:pt x="15803" y="21662"/>
                    <a:pt x="15867" y="21725"/>
                    <a:pt x="15962" y="21725"/>
                  </a:cubicBezTo>
                  <a:cubicBezTo>
                    <a:pt x="16025" y="21725"/>
                    <a:pt x="16088" y="21662"/>
                    <a:pt x="16088" y="21599"/>
                  </a:cubicBezTo>
                  <a:lnTo>
                    <a:pt x="16088" y="21060"/>
                  </a:lnTo>
                  <a:cubicBezTo>
                    <a:pt x="16088" y="20997"/>
                    <a:pt x="16025" y="20934"/>
                    <a:pt x="15962" y="20934"/>
                  </a:cubicBezTo>
                  <a:close/>
                  <a:moveTo>
                    <a:pt x="15962" y="22517"/>
                  </a:moveTo>
                  <a:cubicBezTo>
                    <a:pt x="15867" y="22517"/>
                    <a:pt x="15803" y="22580"/>
                    <a:pt x="15803" y="22644"/>
                  </a:cubicBezTo>
                  <a:lnTo>
                    <a:pt x="15803" y="23182"/>
                  </a:lnTo>
                  <a:cubicBezTo>
                    <a:pt x="15803" y="23245"/>
                    <a:pt x="15867" y="23309"/>
                    <a:pt x="15962" y="23309"/>
                  </a:cubicBezTo>
                  <a:cubicBezTo>
                    <a:pt x="16025" y="23309"/>
                    <a:pt x="16088" y="23245"/>
                    <a:pt x="16088" y="23182"/>
                  </a:cubicBezTo>
                  <a:lnTo>
                    <a:pt x="16088" y="22644"/>
                  </a:lnTo>
                  <a:cubicBezTo>
                    <a:pt x="16088" y="22580"/>
                    <a:pt x="16025" y="22517"/>
                    <a:pt x="15962" y="22517"/>
                  </a:cubicBezTo>
                  <a:close/>
                  <a:moveTo>
                    <a:pt x="15962" y="24132"/>
                  </a:moveTo>
                  <a:cubicBezTo>
                    <a:pt x="15867" y="24132"/>
                    <a:pt x="15803" y="24164"/>
                    <a:pt x="15803" y="24259"/>
                  </a:cubicBezTo>
                  <a:lnTo>
                    <a:pt x="15803" y="24797"/>
                  </a:lnTo>
                  <a:cubicBezTo>
                    <a:pt x="15803" y="24861"/>
                    <a:pt x="15867" y="24924"/>
                    <a:pt x="15962" y="24924"/>
                  </a:cubicBezTo>
                  <a:cubicBezTo>
                    <a:pt x="16025" y="24924"/>
                    <a:pt x="16088" y="24861"/>
                    <a:pt x="16088" y="24797"/>
                  </a:cubicBezTo>
                  <a:lnTo>
                    <a:pt x="16088" y="24259"/>
                  </a:lnTo>
                  <a:cubicBezTo>
                    <a:pt x="16088" y="24164"/>
                    <a:pt x="16025" y="24132"/>
                    <a:pt x="15962" y="24132"/>
                  </a:cubicBezTo>
                  <a:close/>
                  <a:moveTo>
                    <a:pt x="15962" y="25716"/>
                  </a:moveTo>
                  <a:cubicBezTo>
                    <a:pt x="15867" y="25716"/>
                    <a:pt x="15803" y="25779"/>
                    <a:pt x="15803" y="25842"/>
                  </a:cubicBezTo>
                  <a:lnTo>
                    <a:pt x="15803" y="26381"/>
                  </a:lnTo>
                  <a:cubicBezTo>
                    <a:pt x="15803" y="26444"/>
                    <a:pt x="15867" y="26507"/>
                    <a:pt x="15962" y="26507"/>
                  </a:cubicBezTo>
                  <a:cubicBezTo>
                    <a:pt x="16025" y="26507"/>
                    <a:pt x="16088" y="26444"/>
                    <a:pt x="16088" y="26381"/>
                  </a:cubicBezTo>
                  <a:lnTo>
                    <a:pt x="16088" y="25842"/>
                  </a:lnTo>
                  <a:cubicBezTo>
                    <a:pt x="16088" y="25779"/>
                    <a:pt x="16025" y="25716"/>
                    <a:pt x="15962" y="25716"/>
                  </a:cubicBezTo>
                  <a:close/>
                  <a:moveTo>
                    <a:pt x="15962" y="27299"/>
                  </a:moveTo>
                  <a:cubicBezTo>
                    <a:pt x="15867" y="27299"/>
                    <a:pt x="15803" y="27362"/>
                    <a:pt x="15803" y="27457"/>
                  </a:cubicBezTo>
                  <a:lnTo>
                    <a:pt x="15803" y="27964"/>
                  </a:lnTo>
                  <a:cubicBezTo>
                    <a:pt x="15803" y="28059"/>
                    <a:pt x="15867" y="28122"/>
                    <a:pt x="15962" y="28122"/>
                  </a:cubicBezTo>
                  <a:cubicBezTo>
                    <a:pt x="16025" y="28122"/>
                    <a:pt x="16088" y="28059"/>
                    <a:pt x="16088" y="27964"/>
                  </a:cubicBezTo>
                  <a:lnTo>
                    <a:pt x="16088" y="27457"/>
                  </a:lnTo>
                  <a:cubicBezTo>
                    <a:pt x="16088" y="27362"/>
                    <a:pt x="16025" y="27299"/>
                    <a:pt x="15962" y="27299"/>
                  </a:cubicBezTo>
                  <a:close/>
                  <a:moveTo>
                    <a:pt x="15962" y="28914"/>
                  </a:moveTo>
                  <a:cubicBezTo>
                    <a:pt x="15867" y="28914"/>
                    <a:pt x="15803" y="28977"/>
                    <a:pt x="15803" y="29041"/>
                  </a:cubicBezTo>
                  <a:lnTo>
                    <a:pt x="15803" y="29579"/>
                  </a:lnTo>
                  <a:cubicBezTo>
                    <a:pt x="15803" y="29643"/>
                    <a:pt x="15867" y="29706"/>
                    <a:pt x="15962" y="29706"/>
                  </a:cubicBezTo>
                  <a:cubicBezTo>
                    <a:pt x="16025" y="29706"/>
                    <a:pt x="16088" y="29643"/>
                    <a:pt x="16088" y="29579"/>
                  </a:cubicBezTo>
                  <a:lnTo>
                    <a:pt x="16088" y="29041"/>
                  </a:lnTo>
                  <a:cubicBezTo>
                    <a:pt x="16088" y="28977"/>
                    <a:pt x="16025" y="28914"/>
                    <a:pt x="15962" y="28914"/>
                  </a:cubicBezTo>
                  <a:close/>
                  <a:moveTo>
                    <a:pt x="15962" y="30498"/>
                  </a:moveTo>
                  <a:cubicBezTo>
                    <a:pt x="15867" y="30498"/>
                    <a:pt x="15803" y="30561"/>
                    <a:pt x="15803" y="30624"/>
                  </a:cubicBezTo>
                  <a:lnTo>
                    <a:pt x="15803" y="31163"/>
                  </a:lnTo>
                  <a:cubicBezTo>
                    <a:pt x="15803" y="31258"/>
                    <a:pt x="15867" y="31289"/>
                    <a:pt x="15962" y="31289"/>
                  </a:cubicBezTo>
                  <a:cubicBezTo>
                    <a:pt x="16025" y="31289"/>
                    <a:pt x="16088" y="31258"/>
                    <a:pt x="16088" y="31163"/>
                  </a:cubicBezTo>
                  <a:lnTo>
                    <a:pt x="16088" y="30624"/>
                  </a:lnTo>
                  <a:cubicBezTo>
                    <a:pt x="16088" y="30561"/>
                    <a:pt x="16025" y="30498"/>
                    <a:pt x="15962" y="30498"/>
                  </a:cubicBezTo>
                  <a:close/>
                  <a:moveTo>
                    <a:pt x="15962" y="32113"/>
                  </a:moveTo>
                  <a:cubicBezTo>
                    <a:pt x="15867" y="32113"/>
                    <a:pt x="15803" y="32144"/>
                    <a:pt x="15803" y="32239"/>
                  </a:cubicBezTo>
                  <a:lnTo>
                    <a:pt x="15803" y="32778"/>
                  </a:lnTo>
                  <a:cubicBezTo>
                    <a:pt x="15803" y="32841"/>
                    <a:pt x="15867" y="32904"/>
                    <a:pt x="15962" y="32904"/>
                  </a:cubicBezTo>
                  <a:cubicBezTo>
                    <a:pt x="16025" y="32904"/>
                    <a:pt x="16088" y="32841"/>
                    <a:pt x="16088" y="32778"/>
                  </a:cubicBezTo>
                  <a:lnTo>
                    <a:pt x="16088" y="32239"/>
                  </a:lnTo>
                  <a:cubicBezTo>
                    <a:pt x="16088" y="32144"/>
                    <a:pt x="16025" y="32113"/>
                    <a:pt x="15962" y="32113"/>
                  </a:cubicBezTo>
                  <a:close/>
                  <a:moveTo>
                    <a:pt x="15962" y="33696"/>
                  </a:moveTo>
                  <a:cubicBezTo>
                    <a:pt x="15867" y="33696"/>
                    <a:pt x="15803" y="33759"/>
                    <a:pt x="15803" y="33823"/>
                  </a:cubicBezTo>
                  <a:lnTo>
                    <a:pt x="15803" y="34361"/>
                  </a:lnTo>
                  <a:cubicBezTo>
                    <a:pt x="15803" y="34425"/>
                    <a:pt x="15867" y="34488"/>
                    <a:pt x="15962" y="34488"/>
                  </a:cubicBezTo>
                  <a:cubicBezTo>
                    <a:pt x="16025" y="34488"/>
                    <a:pt x="16088" y="34425"/>
                    <a:pt x="16088" y="34361"/>
                  </a:cubicBezTo>
                  <a:lnTo>
                    <a:pt x="16088" y="33823"/>
                  </a:lnTo>
                  <a:cubicBezTo>
                    <a:pt x="16088" y="33759"/>
                    <a:pt x="16025" y="33696"/>
                    <a:pt x="15962" y="33696"/>
                  </a:cubicBezTo>
                  <a:close/>
                  <a:moveTo>
                    <a:pt x="15962" y="35280"/>
                  </a:moveTo>
                  <a:cubicBezTo>
                    <a:pt x="15867" y="35280"/>
                    <a:pt x="15803" y="35343"/>
                    <a:pt x="15803" y="35438"/>
                  </a:cubicBezTo>
                  <a:lnTo>
                    <a:pt x="15803" y="35945"/>
                  </a:lnTo>
                  <a:cubicBezTo>
                    <a:pt x="15803" y="36040"/>
                    <a:pt x="15867" y="36103"/>
                    <a:pt x="15962" y="36103"/>
                  </a:cubicBezTo>
                  <a:cubicBezTo>
                    <a:pt x="16025" y="36103"/>
                    <a:pt x="16088" y="36040"/>
                    <a:pt x="16088" y="35945"/>
                  </a:cubicBezTo>
                  <a:lnTo>
                    <a:pt x="16088" y="35438"/>
                  </a:lnTo>
                  <a:cubicBezTo>
                    <a:pt x="16088" y="35343"/>
                    <a:pt x="16025" y="35280"/>
                    <a:pt x="15962" y="35280"/>
                  </a:cubicBezTo>
                  <a:close/>
                  <a:moveTo>
                    <a:pt x="15962" y="36895"/>
                  </a:moveTo>
                  <a:cubicBezTo>
                    <a:pt x="15867" y="36895"/>
                    <a:pt x="15803" y="36958"/>
                    <a:pt x="15803" y="37021"/>
                  </a:cubicBezTo>
                  <a:lnTo>
                    <a:pt x="15803" y="37560"/>
                  </a:lnTo>
                  <a:cubicBezTo>
                    <a:pt x="15803" y="37623"/>
                    <a:pt x="15867" y="37686"/>
                    <a:pt x="15962" y="37686"/>
                  </a:cubicBezTo>
                  <a:cubicBezTo>
                    <a:pt x="16025" y="37686"/>
                    <a:pt x="16088" y="37623"/>
                    <a:pt x="16088" y="37560"/>
                  </a:cubicBezTo>
                  <a:lnTo>
                    <a:pt x="16088" y="37021"/>
                  </a:lnTo>
                  <a:cubicBezTo>
                    <a:pt x="16088" y="36958"/>
                    <a:pt x="16025" y="36895"/>
                    <a:pt x="15962" y="36895"/>
                  </a:cubicBezTo>
                  <a:close/>
                  <a:moveTo>
                    <a:pt x="15962" y="38478"/>
                  </a:moveTo>
                  <a:cubicBezTo>
                    <a:pt x="15867" y="38478"/>
                    <a:pt x="15803" y="38542"/>
                    <a:pt x="15803" y="38637"/>
                  </a:cubicBezTo>
                  <a:lnTo>
                    <a:pt x="15803" y="39143"/>
                  </a:lnTo>
                  <a:cubicBezTo>
                    <a:pt x="15803" y="39238"/>
                    <a:pt x="15867" y="39302"/>
                    <a:pt x="15962" y="39302"/>
                  </a:cubicBezTo>
                  <a:cubicBezTo>
                    <a:pt x="16025" y="39302"/>
                    <a:pt x="16088" y="39238"/>
                    <a:pt x="16088" y="39143"/>
                  </a:cubicBezTo>
                  <a:lnTo>
                    <a:pt x="16088" y="38637"/>
                  </a:lnTo>
                  <a:cubicBezTo>
                    <a:pt x="16088" y="38542"/>
                    <a:pt x="16025" y="38478"/>
                    <a:pt x="15962" y="38478"/>
                  </a:cubicBezTo>
                  <a:close/>
                  <a:moveTo>
                    <a:pt x="15962" y="40093"/>
                  </a:moveTo>
                  <a:cubicBezTo>
                    <a:pt x="15867" y="40093"/>
                    <a:pt x="15803" y="40157"/>
                    <a:pt x="15803" y="40220"/>
                  </a:cubicBezTo>
                  <a:lnTo>
                    <a:pt x="15803" y="40758"/>
                  </a:lnTo>
                  <a:cubicBezTo>
                    <a:pt x="15803" y="40822"/>
                    <a:pt x="15867" y="40885"/>
                    <a:pt x="15962" y="40885"/>
                  </a:cubicBezTo>
                  <a:cubicBezTo>
                    <a:pt x="16025" y="40885"/>
                    <a:pt x="16088" y="40822"/>
                    <a:pt x="16088" y="40758"/>
                  </a:cubicBezTo>
                  <a:lnTo>
                    <a:pt x="16088" y="40220"/>
                  </a:lnTo>
                  <a:cubicBezTo>
                    <a:pt x="16088" y="40157"/>
                    <a:pt x="16025" y="40093"/>
                    <a:pt x="15962" y="40093"/>
                  </a:cubicBezTo>
                  <a:close/>
                  <a:moveTo>
                    <a:pt x="15962" y="41677"/>
                  </a:moveTo>
                  <a:cubicBezTo>
                    <a:pt x="15867" y="41677"/>
                    <a:pt x="15803" y="41740"/>
                    <a:pt x="15803" y="41803"/>
                  </a:cubicBezTo>
                  <a:lnTo>
                    <a:pt x="15803" y="42342"/>
                  </a:lnTo>
                  <a:cubicBezTo>
                    <a:pt x="15803" y="42405"/>
                    <a:pt x="15867" y="42468"/>
                    <a:pt x="15962" y="42468"/>
                  </a:cubicBezTo>
                  <a:cubicBezTo>
                    <a:pt x="16025" y="42468"/>
                    <a:pt x="16088" y="42405"/>
                    <a:pt x="16088" y="42342"/>
                  </a:cubicBezTo>
                  <a:lnTo>
                    <a:pt x="16088" y="41803"/>
                  </a:lnTo>
                  <a:cubicBezTo>
                    <a:pt x="16088" y="41740"/>
                    <a:pt x="16025" y="41677"/>
                    <a:pt x="15962" y="41677"/>
                  </a:cubicBezTo>
                  <a:close/>
                  <a:moveTo>
                    <a:pt x="15962" y="43292"/>
                  </a:moveTo>
                  <a:cubicBezTo>
                    <a:pt x="15867" y="43292"/>
                    <a:pt x="15803" y="43324"/>
                    <a:pt x="15803" y="43419"/>
                  </a:cubicBezTo>
                  <a:lnTo>
                    <a:pt x="15803" y="43957"/>
                  </a:lnTo>
                  <a:cubicBezTo>
                    <a:pt x="15803" y="44020"/>
                    <a:pt x="15867" y="44084"/>
                    <a:pt x="15962" y="44084"/>
                  </a:cubicBezTo>
                  <a:cubicBezTo>
                    <a:pt x="16025" y="44084"/>
                    <a:pt x="16088" y="44020"/>
                    <a:pt x="16088" y="43957"/>
                  </a:cubicBezTo>
                  <a:lnTo>
                    <a:pt x="16088" y="43419"/>
                  </a:lnTo>
                  <a:cubicBezTo>
                    <a:pt x="16088" y="43324"/>
                    <a:pt x="16025" y="43292"/>
                    <a:pt x="15962" y="43292"/>
                  </a:cubicBezTo>
                  <a:close/>
                  <a:moveTo>
                    <a:pt x="15962" y="44875"/>
                  </a:moveTo>
                  <a:cubicBezTo>
                    <a:pt x="15867" y="44875"/>
                    <a:pt x="15803" y="44939"/>
                    <a:pt x="15803" y="45002"/>
                  </a:cubicBezTo>
                  <a:lnTo>
                    <a:pt x="15803" y="45540"/>
                  </a:lnTo>
                  <a:cubicBezTo>
                    <a:pt x="15803" y="45604"/>
                    <a:pt x="15867" y="45667"/>
                    <a:pt x="15962" y="45667"/>
                  </a:cubicBezTo>
                  <a:cubicBezTo>
                    <a:pt x="16025" y="45667"/>
                    <a:pt x="16088" y="45604"/>
                    <a:pt x="16088" y="45540"/>
                  </a:cubicBezTo>
                  <a:lnTo>
                    <a:pt x="16088" y="45002"/>
                  </a:lnTo>
                  <a:cubicBezTo>
                    <a:pt x="16088" y="44939"/>
                    <a:pt x="16025" y="44875"/>
                    <a:pt x="15962" y="44875"/>
                  </a:cubicBezTo>
                  <a:close/>
                  <a:moveTo>
                    <a:pt x="15962" y="46459"/>
                  </a:moveTo>
                  <a:cubicBezTo>
                    <a:pt x="15867" y="46459"/>
                    <a:pt x="15803" y="46522"/>
                    <a:pt x="15803" y="46617"/>
                  </a:cubicBezTo>
                  <a:lnTo>
                    <a:pt x="15803" y="47124"/>
                  </a:lnTo>
                  <a:cubicBezTo>
                    <a:pt x="15803" y="47219"/>
                    <a:pt x="15867" y="47250"/>
                    <a:pt x="15962" y="47250"/>
                  </a:cubicBezTo>
                  <a:cubicBezTo>
                    <a:pt x="16025" y="47250"/>
                    <a:pt x="16088" y="47219"/>
                    <a:pt x="16088" y="47124"/>
                  </a:cubicBezTo>
                  <a:lnTo>
                    <a:pt x="16088" y="46617"/>
                  </a:lnTo>
                  <a:cubicBezTo>
                    <a:pt x="16088" y="46522"/>
                    <a:pt x="16025" y="46459"/>
                    <a:pt x="15962" y="46459"/>
                  </a:cubicBezTo>
                  <a:close/>
                  <a:moveTo>
                    <a:pt x="15962" y="48074"/>
                  </a:moveTo>
                  <a:cubicBezTo>
                    <a:pt x="15867" y="48074"/>
                    <a:pt x="15803" y="48137"/>
                    <a:pt x="15803" y="48201"/>
                  </a:cubicBezTo>
                  <a:lnTo>
                    <a:pt x="15803" y="48739"/>
                  </a:lnTo>
                  <a:cubicBezTo>
                    <a:pt x="15803" y="48802"/>
                    <a:pt x="15867" y="48866"/>
                    <a:pt x="15962" y="48866"/>
                  </a:cubicBezTo>
                  <a:cubicBezTo>
                    <a:pt x="16025" y="48866"/>
                    <a:pt x="16088" y="48802"/>
                    <a:pt x="16088" y="48739"/>
                  </a:cubicBezTo>
                  <a:lnTo>
                    <a:pt x="16088" y="48201"/>
                  </a:lnTo>
                  <a:cubicBezTo>
                    <a:pt x="16088" y="48137"/>
                    <a:pt x="16025" y="48074"/>
                    <a:pt x="15962" y="48074"/>
                  </a:cubicBezTo>
                  <a:close/>
                  <a:moveTo>
                    <a:pt x="15962" y="49657"/>
                  </a:moveTo>
                  <a:cubicBezTo>
                    <a:pt x="15867" y="49657"/>
                    <a:pt x="15803" y="49721"/>
                    <a:pt x="15803" y="49784"/>
                  </a:cubicBezTo>
                  <a:lnTo>
                    <a:pt x="15803" y="50322"/>
                  </a:lnTo>
                  <a:cubicBezTo>
                    <a:pt x="15803" y="50417"/>
                    <a:pt x="15867" y="50449"/>
                    <a:pt x="15962" y="50449"/>
                  </a:cubicBezTo>
                  <a:cubicBezTo>
                    <a:pt x="16025" y="50449"/>
                    <a:pt x="16088" y="50417"/>
                    <a:pt x="16088" y="50322"/>
                  </a:cubicBezTo>
                  <a:lnTo>
                    <a:pt x="16088" y="49784"/>
                  </a:lnTo>
                  <a:cubicBezTo>
                    <a:pt x="16088" y="49721"/>
                    <a:pt x="16025" y="49657"/>
                    <a:pt x="15962" y="49657"/>
                  </a:cubicBezTo>
                  <a:close/>
                  <a:moveTo>
                    <a:pt x="15962" y="51272"/>
                  </a:moveTo>
                  <a:cubicBezTo>
                    <a:pt x="15867" y="51272"/>
                    <a:pt x="15803" y="51304"/>
                    <a:pt x="15803" y="51399"/>
                  </a:cubicBezTo>
                  <a:lnTo>
                    <a:pt x="15803" y="51937"/>
                  </a:lnTo>
                  <a:cubicBezTo>
                    <a:pt x="15803" y="52001"/>
                    <a:pt x="15867" y="52064"/>
                    <a:pt x="15962" y="52064"/>
                  </a:cubicBezTo>
                  <a:cubicBezTo>
                    <a:pt x="16025" y="52064"/>
                    <a:pt x="16088" y="52001"/>
                    <a:pt x="16088" y="51937"/>
                  </a:cubicBezTo>
                  <a:lnTo>
                    <a:pt x="16088" y="51399"/>
                  </a:lnTo>
                  <a:cubicBezTo>
                    <a:pt x="16088" y="51304"/>
                    <a:pt x="16025" y="51272"/>
                    <a:pt x="15962" y="51272"/>
                  </a:cubicBezTo>
                  <a:close/>
                  <a:moveTo>
                    <a:pt x="15962" y="52856"/>
                  </a:moveTo>
                  <a:cubicBezTo>
                    <a:pt x="15867" y="52856"/>
                    <a:pt x="15803" y="52919"/>
                    <a:pt x="15803" y="52983"/>
                  </a:cubicBezTo>
                  <a:lnTo>
                    <a:pt x="15803" y="53521"/>
                  </a:lnTo>
                  <a:cubicBezTo>
                    <a:pt x="15803" y="53584"/>
                    <a:pt x="15867" y="53648"/>
                    <a:pt x="15962" y="53648"/>
                  </a:cubicBezTo>
                  <a:cubicBezTo>
                    <a:pt x="16025" y="53648"/>
                    <a:pt x="16088" y="53584"/>
                    <a:pt x="16088" y="53521"/>
                  </a:cubicBezTo>
                  <a:lnTo>
                    <a:pt x="16088" y="52983"/>
                  </a:lnTo>
                  <a:cubicBezTo>
                    <a:pt x="16088" y="52919"/>
                    <a:pt x="16025" y="52856"/>
                    <a:pt x="15962" y="52856"/>
                  </a:cubicBezTo>
                  <a:close/>
                  <a:moveTo>
                    <a:pt x="15962" y="54439"/>
                  </a:moveTo>
                  <a:cubicBezTo>
                    <a:pt x="15867" y="54439"/>
                    <a:pt x="15803" y="54503"/>
                    <a:pt x="15803" y="54598"/>
                  </a:cubicBezTo>
                  <a:lnTo>
                    <a:pt x="15803" y="55104"/>
                  </a:lnTo>
                  <a:cubicBezTo>
                    <a:pt x="15803" y="55199"/>
                    <a:pt x="15867" y="55263"/>
                    <a:pt x="15962" y="55263"/>
                  </a:cubicBezTo>
                  <a:cubicBezTo>
                    <a:pt x="16025" y="55263"/>
                    <a:pt x="16088" y="55199"/>
                    <a:pt x="16088" y="55104"/>
                  </a:cubicBezTo>
                  <a:lnTo>
                    <a:pt x="16088" y="54598"/>
                  </a:lnTo>
                  <a:cubicBezTo>
                    <a:pt x="16088" y="54503"/>
                    <a:pt x="16025" y="54439"/>
                    <a:pt x="15962" y="54439"/>
                  </a:cubicBezTo>
                  <a:close/>
                  <a:moveTo>
                    <a:pt x="15962" y="56054"/>
                  </a:moveTo>
                  <a:cubicBezTo>
                    <a:pt x="15867" y="56054"/>
                    <a:pt x="15803" y="56118"/>
                    <a:pt x="15803" y="56181"/>
                  </a:cubicBezTo>
                  <a:lnTo>
                    <a:pt x="15803" y="56719"/>
                  </a:lnTo>
                  <a:cubicBezTo>
                    <a:pt x="15803" y="56783"/>
                    <a:pt x="15867" y="56846"/>
                    <a:pt x="15962" y="56846"/>
                  </a:cubicBezTo>
                  <a:cubicBezTo>
                    <a:pt x="16025" y="56846"/>
                    <a:pt x="16088" y="56783"/>
                    <a:pt x="16088" y="56719"/>
                  </a:cubicBezTo>
                  <a:lnTo>
                    <a:pt x="16088" y="56181"/>
                  </a:lnTo>
                  <a:cubicBezTo>
                    <a:pt x="16088" y="56118"/>
                    <a:pt x="16025" y="56054"/>
                    <a:pt x="15962" y="56054"/>
                  </a:cubicBezTo>
                  <a:close/>
                  <a:moveTo>
                    <a:pt x="15962" y="57638"/>
                  </a:moveTo>
                  <a:cubicBezTo>
                    <a:pt x="15867" y="57638"/>
                    <a:pt x="15803" y="57701"/>
                    <a:pt x="15803" y="57796"/>
                  </a:cubicBezTo>
                  <a:lnTo>
                    <a:pt x="15803" y="58303"/>
                  </a:lnTo>
                  <a:cubicBezTo>
                    <a:pt x="15803" y="58398"/>
                    <a:pt x="15867" y="58461"/>
                    <a:pt x="15962" y="58461"/>
                  </a:cubicBezTo>
                  <a:cubicBezTo>
                    <a:pt x="16025" y="58461"/>
                    <a:pt x="16088" y="58398"/>
                    <a:pt x="16088" y="58303"/>
                  </a:cubicBezTo>
                  <a:lnTo>
                    <a:pt x="16088" y="57796"/>
                  </a:lnTo>
                  <a:cubicBezTo>
                    <a:pt x="16088" y="57701"/>
                    <a:pt x="16025" y="57638"/>
                    <a:pt x="15962" y="57638"/>
                  </a:cubicBezTo>
                  <a:close/>
                  <a:moveTo>
                    <a:pt x="15962" y="59253"/>
                  </a:moveTo>
                  <a:cubicBezTo>
                    <a:pt x="15867" y="59253"/>
                    <a:pt x="15803" y="59285"/>
                    <a:pt x="15803" y="59380"/>
                  </a:cubicBezTo>
                  <a:lnTo>
                    <a:pt x="15803" y="59823"/>
                  </a:lnTo>
                  <a:cubicBezTo>
                    <a:pt x="15803" y="59886"/>
                    <a:pt x="15867" y="59950"/>
                    <a:pt x="15962" y="59950"/>
                  </a:cubicBezTo>
                  <a:lnTo>
                    <a:pt x="16025" y="59950"/>
                  </a:lnTo>
                  <a:cubicBezTo>
                    <a:pt x="16120" y="59950"/>
                    <a:pt x="16183" y="59886"/>
                    <a:pt x="16183" y="59823"/>
                  </a:cubicBezTo>
                  <a:cubicBezTo>
                    <a:pt x="16183" y="59760"/>
                    <a:pt x="16152" y="59728"/>
                    <a:pt x="16088" y="59696"/>
                  </a:cubicBezTo>
                  <a:lnTo>
                    <a:pt x="16088" y="59380"/>
                  </a:lnTo>
                  <a:cubicBezTo>
                    <a:pt x="16088" y="59285"/>
                    <a:pt x="16025" y="59253"/>
                    <a:pt x="15962" y="59253"/>
                  </a:cubicBezTo>
                  <a:close/>
                  <a:moveTo>
                    <a:pt x="17102" y="59696"/>
                  </a:moveTo>
                  <a:cubicBezTo>
                    <a:pt x="17039" y="59696"/>
                    <a:pt x="16975" y="59760"/>
                    <a:pt x="16975" y="59823"/>
                  </a:cubicBezTo>
                  <a:cubicBezTo>
                    <a:pt x="16975" y="59886"/>
                    <a:pt x="17039" y="59950"/>
                    <a:pt x="17102" y="59950"/>
                  </a:cubicBezTo>
                  <a:lnTo>
                    <a:pt x="17640" y="59950"/>
                  </a:lnTo>
                  <a:cubicBezTo>
                    <a:pt x="17704" y="59950"/>
                    <a:pt x="17767" y="59886"/>
                    <a:pt x="17767" y="59823"/>
                  </a:cubicBezTo>
                  <a:cubicBezTo>
                    <a:pt x="17767" y="59760"/>
                    <a:pt x="17704" y="59696"/>
                    <a:pt x="17640" y="59696"/>
                  </a:cubicBezTo>
                  <a:close/>
                  <a:moveTo>
                    <a:pt x="18685" y="59696"/>
                  </a:moveTo>
                  <a:cubicBezTo>
                    <a:pt x="18622" y="59696"/>
                    <a:pt x="18559" y="59760"/>
                    <a:pt x="18559" y="59823"/>
                  </a:cubicBezTo>
                  <a:cubicBezTo>
                    <a:pt x="18559" y="59886"/>
                    <a:pt x="18622" y="59950"/>
                    <a:pt x="18685" y="59950"/>
                  </a:cubicBezTo>
                  <a:lnTo>
                    <a:pt x="19224" y="59950"/>
                  </a:lnTo>
                  <a:cubicBezTo>
                    <a:pt x="19319" y="59950"/>
                    <a:pt x="19382" y="59886"/>
                    <a:pt x="19382" y="59823"/>
                  </a:cubicBezTo>
                  <a:cubicBezTo>
                    <a:pt x="19382" y="59760"/>
                    <a:pt x="19319" y="59696"/>
                    <a:pt x="19224" y="59696"/>
                  </a:cubicBezTo>
                  <a:close/>
                  <a:moveTo>
                    <a:pt x="20300" y="59696"/>
                  </a:moveTo>
                  <a:cubicBezTo>
                    <a:pt x="20205" y="59696"/>
                    <a:pt x="20174" y="59760"/>
                    <a:pt x="20174" y="59823"/>
                  </a:cubicBezTo>
                  <a:cubicBezTo>
                    <a:pt x="20174" y="59886"/>
                    <a:pt x="20205" y="59950"/>
                    <a:pt x="20300" y="59950"/>
                  </a:cubicBezTo>
                  <a:lnTo>
                    <a:pt x="20839" y="59950"/>
                  </a:lnTo>
                  <a:cubicBezTo>
                    <a:pt x="20902" y="59950"/>
                    <a:pt x="20965" y="59886"/>
                    <a:pt x="20965" y="59823"/>
                  </a:cubicBezTo>
                  <a:cubicBezTo>
                    <a:pt x="20965" y="59760"/>
                    <a:pt x="20902" y="59696"/>
                    <a:pt x="20839" y="59696"/>
                  </a:cubicBezTo>
                  <a:close/>
                  <a:moveTo>
                    <a:pt x="21884" y="59696"/>
                  </a:moveTo>
                  <a:cubicBezTo>
                    <a:pt x="21821" y="59696"/>
                    <a:pt x="21757" y="59760"/>
                    <a:pt x="21757" y="59823"/>
                  </a:cubicBezTo>
                  <a:cubicBezTo>
                    <a:pt x="21757" y="59886"/>
                    <a:pt x="21821" y="59950"/>
                    <a:pt x="21884" y="59950"/>
                  </a:cubicBezTo>
                  <a:lnTo>
                    <a:pt x="22422" y="59950"/>
                  </a:lnTo>
                  <a:cubicBezTo>
                    <a:pt x="22486" y="59950"/>
                    <a:pt x="22549" y="59886"/>
                    <a:pt x="22549" y="59823"/>
                  </a:cubicBezTo>
                  <a:cubicBezTo>
                    <a:pt x="22549" y="59760"/>
                    <a:pt x="22517" y="59696"/>
                    <a:pt x="22422" y="59696"/>
                  </a:cubicBezTo>
                  <a:close/>
                  <a:moveTo>
                    <a:pt x="23499" y="59696"/>
                  </a:moveTo>
                  <a:cubicBezTo>
                    <a:pt x="23404" y="59696"/>
                    <a:pt x="23372" y="59760"/>
                    <a:pt x="23372" y="59823"/>
                  </a:cubicBezTo>
                  <a:cubicBezTo>
                    <a:pt x="23372" y="59886"/>
                    <a:pt x="23404" y="59950"/>
                    <a:pt x="23499" y="59950"/>
                  </a:cubicBezTo>
                  <a:lnTo>
                    <a:pt x="24037" y="59950"/>
                  </a:lnTo>
                  <a:cubicBezTo>
                    <a:pt x="24101" y="59950"/>
                    <a:pt x="24164" y="59886"/>
                    <a:pt x="24164" y="59823"/>
                  </a:cubicBezTo>
                  <a:cubicBezTo>
                    <a:pt x="24164" y="59760"/>
                    <a:pt x="24101" y="59696"/>
                    <a:pt x="24037" y="59696"/>
                  </a:cubicBezTo>
                  <a:close/>
                  <a:moveTo>
                    <a:pt x="25082" y="59696"/>
                  </a:moveTo>
                  <a:cubicBezTo>
                    <a:pt x="25019" y="59696"/>
                    <a:pt x="24956" y="59760"/>
                    <a:pt x="24956" y="59823"/>
                  </a:cubicBezTo>
                  <a:cubicBezTo>
                    <a:pt x="24956" y="59886"/>
                    <a:pt x="25019" y="59950"/>
                    <a:pt x="25082" y="59950"/>
                  </a:cubicBezTo>
                  <a:lnTo>
                    <a:pt x="25621" y="59950"/>
                  </a:lnTo>
                  <a:cubicBezTo>
                    <a:pt x="25684" y="59950"/>
                    <a:pt x="25747" y="59886"/>
                    <a:pt x="25747" y="59823"/>
                  </a:cubicBezTo>
                  <a:cubicBezTo>
                    <a:pt x="25747" y="59760"/>
                    <a:pt x="25684" y="59696"/>
                    <a:pt x="25621" y="59696"/>
                  </a:cubicBezTo>
                  <a:close/>
                  <a:moveTo>
                    <a:pt x="26698" y="59696"/>
                  </a:moveTo>
                  <a:cubicBezTo>
                    <a:pt x="26603" y="59696"/>
                    <a:pt x="26539" y="59760"/>
                    <a:pt x="26539" y="59823"/>
                  </a:cubicBezTo>
                  <a:cubicBezTo>
                    <a:pt x="26539" y="59886"/>
                    <a:pt x="26603" y="59950"/>
                    <a:pt x="26698" y="59950"/>
                  </a:cubicBezTo>
                  <a:lnTo>
                    <a:pt x="27204" y="59950"/>
                  </a:lnTo>
                  <a:cubicBezTo>
                    <a:pt x="27299" y="59950"/>
                    <a:pt x="27363" y="59886"/>
                    <a:pt x="27363" y="59823"/>
                  </a:cubicBezTo>
                  <a:cubicBezTo>
                    <a:pt x="27363" y="59760"/>
                    <a:pt x="27299" y="59696"/>
                    <a:pt x="27204" y="59696"/>
                  </a:cubicBezTo>
                  <a:close/>
                  <a:moveTo>
                    <a:pt x="28281" y="59696"/>
                  </a:moveTo>
                  <a:cubicBezTo>
                    <a:pt x="28218" y="59696"/>
                    <a:pt x="28154" y="59760"/>
                    <a:pt x="28154" y="59823"/>
                  </a:cubicBezTo>
                  <a:cubicBezTo>
                    <a:pt x="28154" y="59886"/>
                    <a:pt x="28218" y="59950"/>
                    <a:pt x="28281" y="59950"/>
                  </a:cubicBezTo>
                  <a:lnTo>
                    <a:pt x="28819" y="59950"/>
                  </a:lnTo>
                  <a:cubicBezTo>
                    <a:pt x="28883" y="59950"/>
                    <a:pt x="28946" y="59886"/>
                    <a:pt x="28946" y="59823"/>
                  </a:cubicBezTo>
                  <a:cubicBezTo>
                    <a:pt x="28946" y="59760"/>
                    <a:pt x="28883" y="59696"/>
                    <a:pt x="28819" y="59696"/>
                  </a:cubicBezTo>
                  <a:close/>
                  <a:moveTo>
                    <a:pt x="29864" y="59696"/>
                  </a:moveTo>
                  <a:cubicBezTo>
                    <a:pt x="29801" y="59696"/>
                    <a:pt x="29738" y="59760"/>
                    <a:pt x="29738" y="59823"/>
                  </a:cubicBezTo>
                  <a:cubicBezTo>
                    <a:pt x="29738" y="59886"/>
                    <a:pt x="29801" y="59950"/>
                    <a:pt x="29864" y="59950"/>
                  </a:cubicBezTo>
                  <a:lnTo>
                    <a:pt x="30403" y="59950"/>
                  </a:lnTo>
                  <a:cubicBezTo>
                    <a:pt x="30498" y="59950"/>
                    <a:pt x="30530" y="59886"/>
                    <a:pt x="30530" y="59823"/>
                  </a:cubicBezTo>
                  <a:cubicBezTo>
                    <a:pt x="30530" y="59760"/>
                    <a:pt x="30498" y="59696"/>
                    <a:pt x="30403" y="59696"/>
                  </a:cubicBezTo>
                  <a:close/>
                  <a:moveTo>
                    <a:pt x="31480" y="59696"/>
                  </a:moveTo>
                  <a:cubicBezTo>
                    <a:pt x="31416" y="59696"/>
                    <a:pt x="31353" y="59760"/>
                    <a:pt x="31353" y="59823"/>
                  </a:cubicBezTo>
                  <a:cubicBezTo>
                    <a:pt x="31353" y="59886"/>
                    <a:pt x="31416" y="59950"/>
                    <a:pt x="31480" y="59950"/>
                  </a:cubicBezTo>
                  <a:lnTo>
                    <a:pt x="32018" y="59950"/>
                  </a:lnTo>
                  <a:cubicBezTo>
                    <a:pt x="32081" y="59950"/>
                    <a:pt x="32145" y="59886"/>
                    <a:pt x="32145" y="59823"/>
                  </a:cubicBezTo>
                  <a:cubicBezTo>
                    <a:pt x="32145" y="59760"/>
                    <a:pt x="32081" y="59696"/>
                    <a:pt x="32018" y="59696"/>
                  </a:cubicBezTo>
                  <a:close/>
                  <a:moveTo>
                    <a:pt x="33063" y="59696"/>
                  </a:moveTo>
                  <a:cubicBezTo>
                    <a:pt x="33000" y="59696"/>
                    <a:pt x="32936" y="59760"/>
                    <a:pt x="32936" y="59823"/>
                  </a:cubicBezTo>
                  <a:cubicBezTo>
                    <a:pt x="32936" y="59886"/>
                    <a:pt x="33000" y="59950"/>
                    <a:pt x="33063" y="59950"/>
                  </a:cubicBezTo>
                  <a:lnTo>
                    <a:pt x="33601" y="59950"/>
                  </a:lnTo>
                  <a:cubicBezTo>
                    <a:pt x="33665" y="59950"/>
                    <a:pt x="33728" y="59886"/>
                    <a:pt x="33728" y="59823"/>
                  </a:cubicBezTo>
                  <a:cubicBezTo>
                    <a:pt x="33728" y="59760"/>
                    <a:pt x="33665" y="59696"/>
                    <a:pt x="33601" y="59696"/>
                  </a:cubicBezTo>
                  <a:close/>
                  <a:moveTo>
                    <a:pt x="34678" y="59696"/>
                  </a:moveTo>
                  <a:cubicBezTo>
                    <a:pt x="34583" y="59696"/>
                    <a:pt x="34520" y="59760"/>
                    <a:pt x="34520" y="59823"/>
                  </a:cubicBezTo>
                  <a:cubicBezTo>
                    <a:pt x="34520" y="59886"/>
                    <a:pt x="34583" y="59950"/>
                    <a:pt x="34678" y="59950"/>
                  </a:cubicBezTo>
                  <a:lnTo>
                    <a:pt x="34995" y="59950"/>
                  </a:lnTo>
                  <a:cubicBezTo>
                    <a:pt x="35090" y="59950"/>
                    <a:pt x="35153" y="59886"/>
                    <a:pt x="35153" y="59823"/>
                  </a:cubicBezTo>
                  <a:cubicBezTo>
                    <a:pt x="35153" y="59760"/>
                    <a:pt x="35090" y="59696"/>
                    <a:pt x="34995" y="59696"/>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50;p29"/>
            <p:cNvSpPr/>
            <p:nvPr/>
          </p:nvSpPr>
          <p:spPr>
            <a:xfrm>
              <a:off x="2174141" y="3233435"/>
              <a:ext cx="473953" cy="865220"/>
            </a:xfrm>
            <a:custGeom>
              <a:avLst/>
              <a:gdLst/>
              <a:ahLst/>
              <a:cxnLst/>
              <a:rect l="l" t="t" r="r" b="b"/>
              <a:pathLst>
                <a:path w="14347" h="26191" extrusionOk="0">
                  <a:moveTo>
                    <a:pt x="2787" y="0"/>
                  </a:moveTo>
                  <a:cubicBezTo>
                    <a:pt x="1267" y="0"/>
                    <a:pt x="0" y="1235"/>
                    <a:pt x="0" y="2724"/>
                  </a:cubicBezTo>
                  <a:lnTo>
                    <a:pt x="0" y="23467"/>
                  </a:lnTo>
                  <a:cubicBezTo>
                    <a:pt x="0" y="24955"/>
                    <a:pt x="1267" y="26191"/>
                    <a:pt x="2756" y="26191"/>
                  </a:cubicBezTo>
                  <a:lnTo>
                    <a:pt x="11591" y="26159"/>
                  </a:lnTo>
                  <a:cubicBezTo>
                    <a:pt x="13111" y="26159"/>
                    <a:pt x="14346" y="24955"/>
                    <a:pt x="14346" y="23435"/>
                  </a:cubicBezTo>
                  <a:lnTo>
                    <a:pt x="14346" y="2724"/>
                  </a:lnTo>
                  <a:cubicBezTo>
                    <a:pt x="14346" y="1235"/>
                    <a:pt x="13143" y="0"/>
                    <a:pt x="1162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51;p29"/>
            <p:cNvSpPr/>
            <p:nvPr/>
          </p:nvSpPr>
          <p:spPr>
            <a:xfrm>
              <a:off x="2155311" y="3249127"/>
              <a:ext cx="469758" cy="855805"/>
            </a:xfrm>
            <a:custGeom>
              <a:avLst/>
              <a:gdLst/>
              <a:ahLst/>
              <a:cxnLst/>
              <a:rect l="l" t="t" r="r" b="b"/>
              <a:pathLst>
                <a:path w="14220" h="25906" extrusionOk="0">
                  <a:moveTo>
                    <a:pt x="2756" y="0"/>
                  </a:moveTo>
                  <a:cubicBezTo>
                    <a:pt x="1267" y="0"/>
                    <a:pt x="0" y="1236"/>
                    <a:pt x="0" y="2724"/>
                  </a:cubicBezTo>
                  <a:lnTo>
                    <a:pt x="0" y="23214"/>
                  </a:lnTo>
                  <a:cubicBezTo>
                    <a:pt x="0" y="24670"/>
                    <a:pt x="1235" y="25906"/>
                    <a:pt x="2724" y="25906"/>
                  </a:cubicBezTo>
                  <a:lnTo>
                    <a:pt x="11496" y="25874"/>
                  </a:lnTo>
                  <a:cubicBezTo>
                    <a:pt x="12985" y="25874"/>
                    <a:pt x="14188" y="24670"/>
                    <a:pt x="14188" y="23182"/>
                  </a:cubicBezTo>
                  <a:lnTo>
                    <a:pt x="14188" y="2724"/>
                  </a:lnTo>
                  <a:cubicBezTo>
                    <a:pt x="14220" y="1204"/>
                    <a:pt x="12985" y="0"/>
                    <a:pt x="1149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52;p29"/>
            <p:cNvSpPr/>
            <p:nvPr/>
          </p:nvSpPr>
          <p:spPr>
            <a:xfrm>
              <a:off x="2335252" y="3302478"/>
              <a:ext cx="110932" cy="27221"/>
            </a:xfrm>
            <a:custGeom>
              <a:avLst/>
              <a:gdLst/>
              <a:ahLst/>
              <a:cxnLst/>
              <a:rect l="l" t="t" r="r" b="b"/>
              <a:pathLst>
                <a:path w="3358" h="824" extrusionOk="0">
                  <a:moveTo>
                    <a:pt x="412" y="1"/>
                  </a:moveTo>
                  <a:cubicBezTo>
                    <a:pt x="190" y="1"/>
                    <a:pt x="0" y="191"/>
                    <a:pt x="0" y="412"/>
                  </a:cubicBezTo>
                  <a:cubicBezTo>
                    <a:pt x="0" y="634"/>
                    <a:pt x="190" y="824"/>
                    <a:pt x="412" y="824"/>
                  </a:cubicBezTo>
                  <a:lnTo>
                    <a:pt x="2946" y="824"/>
                  </a:lnTo>
                  <a:cubicBezTo>
                    <a:pt x="3167" y="824"/>
                    <a:pt x="3357" y="634"/>
                    <a:pt x="3357" y="412"/>
                  </a:cubicBezTo>
                  <a:cubicBezTo>
                    <a:pt x="3357" y="191"/>
                    <a:pt x="3167" y="1"/>
                    <a:pt x="294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53;p29"/>
            <p:cNvSpPr/>
            <p:nvPr/>
          </p:nvSpPr>
          <p:spPr>
            <a:xfrm>
              <a:off x="2294454" y="3303536"/>
              <a:ext cx="27221" cy="26164"/>
            </a:xfrm>
            <a:custGeom>
              <a:avLst/>
              <a:gdLst/>
              <a:ahLst/>
              <a:cxnLst/>
              <a:rect l="l" t="t" r="r" b="b"/>
              <a:pathLst>
                <a:path w="824" h="792" extrusionOk="0">
                  <a:moveTo>
                    <a:pt x="412" y="0"/>
                  </a:moveTo>
                  <a:cubicBezTo>
                    <a:pt x="309" y="0"/>
                    <a:pt x="206" y="32"/>
                    <a:pt x="127" y="95"/>
                  </a:cubicBezTo>
                  <a:cubicBezTo>
                    <a:pt x="64" y="190"/>
                    <a:pt x="0" y="285"/>
                    <a:pt x="0" y="412"/>
                  </a:cubicBezTo>
                  <a:cubicBezTo>
                    <a:pt x="0" y="507"/>
                    <a:pt x="64" y="602"/>
                    <a:pt x="127" y="697"/>
                  </a:cubicBezTo>
                  <a:cubicBezTo>
                    <a:pt x="222" y="760"/>
                    <a:pt x="317" y="792"/>
                    <a:pt x="412" y="792"/>
                  </a:cubicBezTo>
                  <a:cubicBezTo>
                    <a:pt x="539" y="792"/>
                    <a:pt x="634" y="760"/>
                    <a:pt x="697" y="697"/>
                  </a:cubicBezTo>
                  <a:cubicBezTo>
                    <a:pt x="792" y="602"/>
                    <a:pt x="824" y="507"/>
                    <a:pt x="824" y="412"/>
                  </a:cubicBezTo>
                  <a:cubicBezTo>
                    <a:pt x="824" y="285"/>
                    <a:pt x="792" y="190"/>
                    <a:pt x="697" y="95"/>
                  </a:cubicBezTo>
                  <a:cubicBezTo>
                    <a:pt x="618" y="32"/>
                    <a:pt x="515" y="0"/>
                    <a:pt x="41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54;p29"/>
            <p:cNvSpPr/>
            <p:nvPr/>
          </p:nvSpPr>
          <p:spPr>
            <a:xfrm>
              <a:off x="2347806" y="3998196"/>
              <a:ext cx="80572" cy="79548"/>
            </a:xfrm>
            <a:custGeom>
              <a:avLst/>
              <a:gdLst/>
              <a:ahLst/>
              <a:cxnLst/>
              <a:rect l="l" t="t" r="r" b="b"/>
              <a:pathLst>
                <a:path w="2439" h="2408" extrusionOk="0">
                  <a:moveTo>
                    <a:pt x="1236" y="0"/>
                  </a:moveTo>
                  <a:cubicBezTo>
                    <a:pt x="570" y="0"/>
                    <a:pt x="0" y="539"/>
                    <a:pt x="0" y="1204"/>
                  </a:cubicBezTo>
                  <a:cubicBezTo>
                    <a:pt x="0" y="1869"/>
                    <a:pt x="570" y="2407"/>
                    <a:pt x="1236" y="2407"/>
                  </a:cubicBezTo>
                  <a:cubicBezTo>
                    <a:pt x="1901" y="2407"/>
                    <a:pt x="2439" y="1869"/>
                    <a:pt x="2439" y="1204"/>
                  </a:cubicBezTo>
                  <a:cubicBezTo>
                    <a:pt x="2439" y="539"/>
                    <a:pt x="1901" y="0"/>
                    <a:pt x="1236"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55;p29"/>
            <p:cNvSpPr/>
            <p:nvPr/>
          </p:nvSpPr>
          <p:spPr>
            <a:xfrm>
              <a:off x="2202386" y="3376774"/>
              <a:ext cx="380827" cy="594234"/>
            </a:xfrm>
            <a:custGeom>
              <a:avLst/>
              <a:gdLst/>
              <a:ahLst/>
              <a:cxnLst/>
              <a:rect l="l" t="t" r="r" b="b"/>
              <a:pathLst>
                <a:path w="11528" h="17988" extrusionOk="0">
                  <a:moveTo>
                    <a:pt x="919" y="0"/>
                  </a:moveTo>
                  <a:cubicBezTo>
                    <a:pt x="412" y="0"/>
                    <a:pt x="0" y="412"/>
                    <a:pt x="0" y="918"/>
                  </a:cubicBezTo>
                  <a:lnTo>
                    <a:pt x="0" y="17070"/>
                  </a:lnTo>
                  <a:cubicBezTo>
                    <a:pt x="0" y="17576"/>
                    <a:pt x="412" y="17988"/>
                    <a:pt x="919" y="17988"/>
                  </a:cubicBezTo>
                  <a:lnTo>
                    <a:pt x="10515" y="17988"/>
                  </a:lnTo>
                  <a:cubicBezTo>
                    <a:pt x="11053" y="17988"/>
                    <a:pt x="11528" y="17513"/>
                    <a:pt x="11528" y="16975"/>
                  </a:cubicBezTo>
                  <a:lnTo>
                    <a:pt x="11528" y="918"/>
                  </a:lnTo>
                  <a:cubicBezTo>
                    <a:pt x="11528" y="412"/>
                    <a:pt x="11116" y="0"/>
                    <a:pt x="10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56;p29"/>
            <p:cNvSpPr/>
            <p:nvPr/>
          </p:nvSpPr>
          <p:spPr>
            <a:xfrm>
              <a:off x="2230631" y="3522194"/>
              <a:ext cx="326452" cy="297381"/>
            </a:xfrm>
            <a:custGeom>
              <a:avLst/>
              <a:gdLst/>
              <a:ahLst/>
              <a:cxnLst/>
              <a:rect l="l" t="t" r="r" b="b"/>
              <a:pathLst>
                <a:path w="9882" h="9002" extrusionOk="0">
                  <a:moveTo>
                    <a:pt x="4941" y="0"/>
                  </a:moveTo>
                  <a:cubicBezTo>
                    <a:pt x="3793" y="0"/>
                    <a:pt x="2645" y="443"/>
                    <a:pt x="1774" y="1330"/>
                  </a:cubicBezTo>
                  <a:cubicBezTo>
                    <a:pt x="1" y="3072"/>
                    <a:pt x="1" y="5922"/>
                    <a:pt x="1774" y="7696"/>
                  </a:cubicBezTo>
                  <a:cubicBezTo>
                    <a:pt x="2645" y="8566"/>
                    <a:pt x="3793" y="9002"/>
                    <a:pt x="4941" y="9002"/>
                  </a:cubicBezTo>
                  <a:cubicBezTo>
                    <a:pt x="6089" y="9002"/>
                    <a:pt x="7237" y="8566"/>
                    <a:pt x="8108" y="7696"/>
                  </a:cubicBezTo>
                  <a:cubicBezTo>
                    <a:pt x="9881" y="5922"/>
                    <a:pt x="9881" y="3072"/>
                    <a:pt x="8108" y="1330"/>
                  </a:cubicBezTo>
                  <a:cubicBezTo>
                    <a:pt x="7237" y="443"/>
                    <a:pt x="6089" y="0"/>
                    <a:pt x="49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57;p29"/>
            <p:cNvSpPr/>
            <p:nvPr/>
          </p:nvSpPr>
          <p:spPr>
            <a:xfrm>
              <a:off x="2324780" y="3577858"/>
              <a:ext cx="157841" cy="183939"/>
            </a:xfrm>
            <a:custGeom>
              <a:avLst/>
              <a:gdLst/>
              <a:ahLst/>
              <a:cxnLst/>
              <a:rect l="l" t="t" r="r" b="b"/>
              <a:pathLst>
                <a:path w="4778" h="5568" extrusionOk="0">
                  <a:moveTo>
                    <a:pt x="3404" y="551"/>
                  </a:moveTo>
                  <a:cubicBezTo>
                    <a:pt x="3649" y="551"/>
                    <a:pt x="3868" y="731"/>
                    <a:pt x="3896" y="1007"/>
                  </a:cubicBezTo>
                  <a:cubicBezTo>
                    <a:pt x="3959" y="1292"/>
                    <a:pt x="3769" y="1545"/>
                    <a:pt x="3453" y="1609"/>
                  </a:cubicBezTo>
                  <a:cubicBezTo>
                    <a:pt x="3432" y="1611"/>
                    <a:pt x="3411" y="1612"/>
                    <a:pt x="3391" y="1612"/>
                  </a:cubicBezTo>
                  <a:cubicBezTo>
                    <a:pt x="3132" y="1612"/>
                    <a:pt x="2910" y="1429"/>
                    <a:pt x="2851" y="1165"/>
                  </a:cubicBezTo>
                  <a:cubicBezTo>
                    <a:pt x="2819" y="880"/>
                    <a:pt x="3009" y="595"/>
                    <a:pt x="3294" y="563"/>
                  </a:cubicBezTo>
                  <a:cubicBezTo>
                    <a:pt x="3331" y="555"/>
                    <a:pt x="3368" y="551"/>
                    <a:pt x="3404" y="551"/>
                  </a:cubicBezTo>
                  <a:close/>
                  <a:moveTo>
                    <a:pt x="1983" y="2918"/>
                  </a:moveTo>
                  <a:cubicBezTo>
                    <a:pt x="2007" y="2918"/>
                    <a:pt x="2033" y="2926"/>
                    <a:pt x="2059" y="2939"/>
                  </a:cubicBezTo>
                  <a:cubicBezTo>
                    <a:pt x="2091" y="2970"/>
                    <a:pt x="2091" y="3034"/>
                    <a:pt x="2059" y="3097"/>
                  </a:cubicBezTo>
                  <a:lnTo>
                    <a:pt x="856" y="4807"/>
                  </a:lnTo>
                  <a:cubicBezTo>
                    <a:pt x="824" y="4807"/>
                    <a:pt x="792" y="4839"/>
                    <a:pt x="792" y="4839"/>
                  </a:cubicBezTo>
                  <a:cubicBezTo>
                    <a:pt x="761" y="4839"/>
                    <a:pt x="729" y="4839"/>
                    <a:pt x="697" y="4807"/>
                  </a:cubicBezTo>
                  <a:cubicBezTo>
                    <a:pt x="666" y="4775"/>
                    <a:pt x="634" y="4712"/>
                    <a:pt x="697" y="4680"/>
                  </a:cubicBezTo>
                  <a:lnTo>
                    <a:pt x="1901" y="2970"/>
                  </a:lnTo>
                  <a:cubicBezTo>
                    <a:pt x="1919" y="2933"/>
                    <a:pt x="1949" y="2918"/>
                    <a:pt x="1983" y="2918"/>
                  </a:cubicBezTo>
                  <a:close/>
                  <a:moveTo>
                    <a:pt x="2944" y="1"/>
                  </a:moveTo>
                  <a:cubicBezTo>
                    <a:pt x="2851" y="1"/>
                    <a:pt x="2756" y="9"/>
                    <a:pt x="2661" y="25"/>
                  </a:cubicBezTo>
                  <a:cubicBezTo>
                    <a:pt x="1743" y="183"/>
                    <a:pt x="1109" y="1039"/>
                    <a:pt x="1267" y="1957"/>
                  </a:cubicBezTo>
                  <a:cubicBezTo>
                    <a:pt x="1299" y="2084"/>
                    <a:pt x="1331" y="2179"/>
                    <a:pt x="1362" y="2305"/>
                  </a:cubicBezTo>
                  <a:lnTo>
                    <a:pt x="1204" y="2432"/>
                  </a:lnTo>
                  <a:cubicBezTo>
                    <a:pt x="1172" y="2432"/>
                    <a:pt x="1141" y="2464"/>
                    <a:pt x="1141" y="2495"/>
                  </a:cubicBezTo>
                  <a:cubicBezTo>
                    <a:pt x="1141" y="2559"/>
                    <a:pt x="1172" y="2590"/>
                    <a:pt x="1204" y="2590"/>
                  </a:cubicBezTo>
                  <a:lnTo>
                    <a:pt x="1362" y="2717"/>
                  </a:lnTo>
                  <a:lnTo>
                    <a:pt x="1267" y="2844"/>
                  </a:lnTo>
                  <a:lnTo>
                    <a:pt x="1109" y="2844"/>
                  </a:lnTo>
                  <a:cubicBezTo>
                    <a:pt x="1046" y="2875"/>
                    <a:pt x="1014" y="2907"/>
                    <a:pt x="1014" y="2970"/>
                  </a:cubicBezTo>
                  <a:lnTo>
                    <a:pt x="1046" y="3160"/>
                  </a:lnTo>
                  <a:lnTo>
                    <a:pt x="919" y="3319"/>
                  </a:lnTo>
                  <a:lnTo>
                    <a:pt x="761" y="3350"/>
                  </a:lnTo>
                  <a:cubicBezTo>
                    <a:pt x="697" y="3350"/>
                    <a:pt x="666" y="3414"/>
                    <a:pt x="666" y="3477"/>
                  </a:cubicBezTo>
                  <a:lnTo>
                    <a:pt x="697" y="3635"/>
                  </a:lnTo>
                  <a:lnTo>
                    <a:pt x="571" y="3794"/>
                  </a:lnTo>
                  <a:lnTo>
                    <a:pt x="412" y="3825"/>
                  </a:lnTo>
                  <a:cubicBezTo>
                    <a:pt x="349" y="3825"/>
                    <a:pt x="317" y="3889"/>
                    <a:pt x="317" y="3952"/>
                  </a:cubicBezTo>
                  <a:lnTo>
                    <a:pt x="349" y="4110"/>
                  </a:lnTo>
                  <a:lnTo>
                    <a:pt x="32" y="4585"/>
                  </a:lnTo>
                  <a:cubicBezTo>
                    <a:pt x="1" y="4585"/>
                    <a:pt x="1" y="4617"/>
                    <a:pt x="1" y="4649"/>
                  </a:cubicBezTo>
                  <a:lnTo>
                    <a:pt x="127" y="5472"/>
                  </a:lnTo>
                  <a:cubicBezTo>
                    <a:pt x="159" y="5536"/>
                    <a:pt x="191" y="5567"/>
                    <a:pt x="254" y="5567"/>
                  </a:cubicBezTo>
                  <a:lnTo>
                    <a:pt x="1109" y="5441"/>
                  </a:lnTo>
                  <a:cubicBezTo>
                    <a:pt x="1141" y="5441"/>
                    <a:pt x="1141" y="5409"/>
                    <a:pt x="1172" y="5377"/>
                  </a:cubicBezTo>
                  <a:lnTo>
                    <a:pt x="2503" y="3540"/>
                  </a:lnTo>
                  <a:lnTo>
                    <a:pt x="2661" y="3635"/>
                  </a:lnTo>
                  <a:cubicBezTo>
                    <a:pt x="2693" y="3667"/>
                    <a:pt x="2724" y="3667"/>
                    <a:pt x="2756" y="3667"/>
                  </a:cubicBezTo>
                  <a:cubicBezTo>
                    <a:pt x="2788" y="3635"/>
                    <a:pt x="2819" y="3635"/>
                    <a:pt x="2819" y="3604"/>
                  </a:cubicBezTo>
                  <a:lnTo>
                    <a:pt x="2883" y="3382"/>
                  </a:lnTo>
                  <a:cubicBezTo>
                    <a:pt x="2917" y="3384"/>
                    <a:pt x="2950" y="3385"/>
                    <a:pt x="2984" y="3385"/>
                  </a:cubicBezTo>
                  <a:cubicBezTo>
                    <a:pt x="4039" y="3385"/>
                    <a:pt x="4778" y="2431"/>
                    <a:pt x="4624" y="1419"/>
                  </a:cubicBezTo>
                  <a:cubicBezTo>
                    <a:pt x="4482" y="595"/>
                    <a:pt x="3755" y="1"/>
                    <a:pt x="29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58;p29"/>
            <p:cNvSpPr/>
            <p:nvPr/>
          </p:nvSpPr>
          <p:spPr>
            <a:xfrm>
              <a:off x="1055774" y="2095181"/>
              <a:ext cx="1427013" cy="833836"/>
            </a:xfrm>
            <a:custGeom>
              <a:avLst/>
              <a:gdLst/>
              <a:ahLst/>
              <a:cxnLst/>
              <a:rect l="l" t="t" r="r" b="b"/>
              <a:pathLst>
                <a:path w="43197" h="25241" extrusionOk="0">
                  <a:moveTo>
                    <a:pt x="1805" y="1"/>
                  </a:moveTo>
                  <a:cubicBezTo>
                    <a:pt x="792" y="1"/>
                    <a:pt x="0" y="824"/>
                    <a:pt x="0" y="1806"/>
                  </a:cubicBezTo>
                  <a:lnTo>
                    <a:pt x="0" y="24924"/>
                  </a:lnTo>
                  <a:lnTo>
                    <a:pt x="43197" y="25241"/>
                  </a:lnTo>
                  <a:lnTo>
                    <a:pt x="43165" y="1774"/>
                  </a:lnTo>
                  <a:cubicBezTo>
                    <a:pt x="43165" y="792"/>
                    <a:pt x="42405" y="1"/>
                    <a:pt x="41423"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59;p29"/>
            <p:cNvSpPr/>
            <p:nvPr/>
          </p:nvSpPr>
          <p:spPr>
            <a:xfrm>
              <a:off x="1043221" y="2107735"/>
              <a:ext cx="1427013" cy="823397"/>
            </a:xfrm>
            <a:custGeom>
              <a:avLst/>
              <a:gdLst/>
              <a:ahLst/>
              <a:cxnLst/>
              <a:rect l="l" t="t" r="r" b="b"/>
              <a:pathLst>
                <a:path w="43197" h="24925" extrusionOk="0">
                  <a:moveTo>
                    <a:pt x="1520" y="1"/>
                  </a:moveTo>
                  <a:cubicBezTo>
                    <a:pt x="697" y="1"/>
                    <a:pt x="0" y="666"/>
                    <a:pt x="0" y="1489"/>
                  </a:cubicBezTo>
                  <a:lnTo>
                    <a:pt x="0" y="24924"/>
                  </a:lnTo>
                  <a:lnTo>
                    <a:pt x="43197" y="24924"/>
                  </a:lnTo>
                  <a:lnTo>
                    <a:pt x="43197" y="1457"/>
                  </a:lnTo>
                  <a:cubicBezTo>
                    <a:pt x="43197" y="666"/>
                    <a:pt x="42532" y="1"/>
                    <a:pt x="4170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60;p29"/>
            <p:cNvSpPr/>
            <p:nvPr/>
          </p:nvSpPr>
          <p:spPr>
            <a:xfrm>
              <a:off x="762820" y="2928985"/>
              <a:ext cx="2029637" cy="226025"/>
            </a:xfrm>
            <a:custGeom>
              <a:avLst/>
              <a:gdLst/>
              <a:ahLst/>
              <a:cxnLst/>
              <a:rect l="l" t="t" r="r" b="b"/>
              <a:pathLst>
                <a:path w="61439" h="6842" extrusionOk="0">
                  <a:moveTo>
                    <a:pt x="52065" y="1"/>
                  </a:moveTo>
                  <a:lnTo>
                    <a:pt x="8456" y="64"/>
                  </a:lnTo>
                  <a:lnTo>
                    <a:pt x="444" y="2788"/>
                  </a:lnTo>
                  <a:cubicBezTo>
                    <a:pt x="1" y="3674"/>
                    <a:pt x="349" y="6841"/>
                    <a:pt x="1584" y="6841"/>
                  </a:cubicBezTo>
                  <a:lnTo>
                    <a:pt x="58494" y="6841"/>
                  </a:lnTo>
                  <a:cubicBezTo>
                    <a:pt x="59697" y="6841"/>
                    <a:pt x="61439" y="3294"/>
                    <a:pt x="59982" y="2503"/>
                  </a:cubicBezTo>
                  <a:lnTo>
                    <a:pt x="52065" y="1"/>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61;p29"/>
            <p:cNvSpPr/>
            <p:nvPr/>
          </p:nvSpPr>
          <p:spPr>
            <a:xfrm>
              <a:off x="762820" y="2931099"/>
              <a:ext cx="2005588" cy="121371"/>
            </a:xfrm>
            <a:custGeom>
              <a:avLst/>
              <a:gdLst/>
              <a:ahLst/>
              <a:cxnLst/>
              <a:rect l="l" t="t" r="r" b="b"/>
              <a:pathLst>
                <a:path w="60711" h="3674" extrusionOk="0">
                  <a:moveTo>
                    <a:pt x="8456" y="0"/>
                  </a:moveTo>
                  <a:lnTo>
                    <a:pt x="444" y="2724"/>
                  </a:lnTo>
                  <a:cubicBezTo>
                    <a:pt x="1" y="3547"/>
                    <a:pt x="349" y="3674"/>
                    <a:pt x="1584" y="3674"/>
                  </a:cubicBezTo>
                  <a:lnTo>
                    <a:pt x="58494" y="3674"/>
                  </a:lnTo>
                  <a:cubicBezTo>
                    <a:pt x="59697" y="3674"/>
                    <a:pt x="60710" y="3515"/>
                    <a:pt x="59824" y="2724"/>
                  </a:cubicBezTo>
                  <a:lnTo>
                    <a:pt x="5162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62;p29"/>
            <p:cNvSpPr/>
            <p:nvPr/>
          </p:nvSpPr>
          <p:spPr>
            <a:xfrm>
              <a:off x="1469009" y="2966645"/>
              <a:ext cx="583795" cy="56523"/>
            </a:xfrm>
            <a:custGeom>
              <a:avLst/>
              <a:gdLst/>
              <a:ahLst/>
              <a:cxnLst/>
              <a:rect l="l" t="t" r="r" b="b"/>
              <a:pathLst>
                <a:path w="17672" h="1711" extrusionOk="0">
                  <a:moveTo>
                    <a:pt x="1552" y="1"/>
                  </a:moveTo>
                  <a:cubicBezTo>
                    <a:pt x="1267" y="1"/>
                    <a:pt x="1046" y="96"/>
                    <a:pt x="950" y="223"/>
                  </a:cubicBezTo>
                  <a:lnTo>
                    <a:pt x="127" y="1299"/>
                  </a:lnTo>
                  <a:cubicBezTo>
                    <a:pt x="0" y="1489"/>
                    <a:pt x="317" y="1711"/>
                    <a:pt x="760" y="1711"/>
                  </a:cubicBezTo>
                  <a:lnTo>
                    <a:pt x="16912" y="1711"/>
                  </a:lnTo>
                  <a:cubicBezTo>
                    <a:pt x="17355" y="1711"/>
                    <a:pt x="17672" y="1489"/>
                    <a:pt x="17513" y="1299"/>
                  </a:cubicBezTo>
                  <a:lnTo>
                    <a:pt x="16722" y="223"/>
                  </a:lnTo>
                  <a:cubicBezTo>
                    <a:pt x="16627" y="96"/>
                    <a:pt x="16373" y="1"/>
                    <a:pt x="16088"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63;p29"/>
            <p:cNvSpPr/>
            <p:nvPr/>
          </p:nvSpPr>
          <p:spPr>
            <a:xfrm>
              <a:off x="1122703" y="2174697"/>
              <a:ext cx="1277430" cy="752240"/>
            </a:xfrm>
            <a:custGeom>
              <a:avLst/>
              <a:gdLst/>
              <a:ahLst/>
              <a:cxnLst/>
              <a:rect l="l" t="t" r="r" b="b"/>
              <a:pathLst>
                <a:path w="38669" h="22771" extrusionOk="0">
                  <a:moveTo>
                    <a:pt x="1679" y="0"/>
                  </a:moveTo>
                  <a:cubicBezTo>
                    <a:pt x="761" y="0"/>
                    <a:pt x="1" y="761"/>
                    <a:pt x="1" y="1679"/>
                  </a:cubicBezTo>
                  <a:lnTo>
                    <a:pt x="1" y="22770"/>
                  </a:lnTo>
                  <a:lnTo>
                    <a:pt x="38669" y="22770"/>
                  </a:lnTo>
                  <a:lnTo>
                    <a:pt x="38669" y="1679"/>
                  </a:lnTo>
                  <a:cubicBezTo>
                    <a:pt x="38669" y="761"/>
                    <a:pt x="37909" y="0"/>
                    <a:pt x="3699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64;p29"/>
            <p:cNvSpPr/>
            <p:nvPr/>
          </p:nvSpPr>
          <p:spPr>
            <a:xfrm>
              <a:off x="1454374" y="2275585"/>
              <a:ext cx="619373" cy="558391"/>
            </a:xfrm>
            <a:custGeom>
              <a:avLst/>
              <a:gdLst/>
              <a:ahLst/>
              <a:cxnLst/>
              <a:rect l="l" t="t" r="r" b="b"/>
              <a:pathLst>
                <a:path w="18749" h="16903" extrusionOk="0">
                  <a:moveTo>
                    <a:pt x="9358" y="1"/>
                  </a:moveTo>
                  <a:cubicBezTo>
                    <a:pt x="5645" y="1"/>
                    <a:pt x="2239" y="2474"/>
                    <a:pt x="1235" y="6225"/>
                  </a:cubicBezTo>
                  <a:cubicBezTo>
                    <a:pt x="0" y="10754"/>
                    <a:pt x="2660" y="15378"/>
                    <a:pt x="7189" y="16613"/>
                  </a:cubicBezTo>
                  <a:cubicBezTo>
                    <a:pt x="7921" y="16809"/>
                    <a:pt x="8655" y="16902"/>
                    <a:pt x="9379" y="16902"/>
                  </a:cubicBezTo>
                  <a:cubicBezTo>
                    <a:pt x="13101" y="16902"/>
                    <a:pt x="16511" y="14425"/>
                    <a:pt x="17545" y="10659"/>
                  </a:cubicBezTo>
                  <a:cubicBezTo>
                    <a:pt x="18748" y="6162"/>
                    <a:pt x="16088" y="1507"/>
                    <a:pt x="11591" y="303"/>
                  </a:cubicBezTo>
                  <a:cubicBezTo>
                    <a:pt x="10845" y="99"/>
                    <a:pt x="10095" y="1"/>
                    <a:pt x="9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65;p29"/>
            <p:cNvSpPr/>
            <p:nvPr/>
          </p:nvSpPr>
          <p:spPr>
            <a:xfrm>
              <a:off x="1631178" y="2376606"/>
              <a:ext cx="266791" cy="355721"/>
            </a:xfrm>
            <a:custGeom>
              <a:avLst/>
              <a:gdLst/>
              <a:ahLst/>
              <a:cxnLst/>
              <a:rect l="l" t="t" r="r" b="b"/>
              <a:pathLst>
                <a:path w="8076" h="10768" extrusionOk="0">
                  <a:moveTo>
                    <a:pt x="4022" y="1362"/>
                  </a:moveTo>
                  <a:cubicBezTo>
                    <a:pt x="5036" y="1362"/>
                    <a:pt x="5827" y="2154"/>
                    <a:pt x="5827" y="3167"/>
                  </a:cubicBezTo>
                  <a:lnTo>
                    <a:pt x="5827" y="3864"/>
                  </a:lnTo>
                  <a:lnTo>
                    <a:pt x="5827" y="4054"/>
                  </a:lnTo>
                  <a:lnTo>
                    <a:pt x="2249" y="4054"/>
                  </a:lnTo>
                  <a:lnTo>
                    <a:pt x="2249" y="3864"/>
                  </a:lnTo>
                  <a:lnTo>
                    <a:pt x="2249" y="3167"/>
                  </a:lnTo>
                  <a:cubicBezTo>
                    <a:pt x="2249" y="2154"/>
                    <a:pt x="3040" y="1362"/>
                    <a:pt x="4022" y="1362"/>
                  </a:cubicBezTo>
                  <a:close/>
                  <a:moveTo>
                    <a:pt x="4054" y="5828"/>
                  </a:moveTo>
                  <a:cubicBezTo>
                    <a:pt x="4529" y="5828"/>
                    <a:pt x="4941" y="6239"/>
                    <a:pt x="4941" y="6746"/>
                  </a:cubicBezTo>
                  <a:cubicBezTo>
                    <a:pt x="4941" y="7031"/>
                    <a:pt x="4782" y="7284"/>
                    <a:pt x="4560" y="7474"/>
                  </a:cubicBezTo>
                  <a:lnTo>
                    <a:pt x="4719" y="8741"/>
                  </a:lnTo>
                  <a:cubicBezTo>
                    <a:pt x="4719" y="8805"/>
                    <a:pt x="4687" y="8868"/>
                    <a:pt x="4655" y="8900"/>
                  </a:cubicBezTo>
                  <a:cubicBezTo>
                    <a:pt x="4624" y="8963"/>
                    <a:pt x="4560" y="8995"/>
                    <a:pt x="4497" y="8995"/>
                  </a:cubicBezTo>
                  <a:lnTo>
                    <a:pt x="3579" y="8995"/>
                  </a:lnTo>
                  <a:cubicBezTo>
                    <a:pt x="3515" y="8995"/>
                    <a:pt x="3452" y="8963"/>
                    <a:pt x="3420" y="8900"/>
                  </a:cubicBezTo>
                  <a:cubicBezTo>
                    <a:pt x="3389" y="8868"/>
                    <a:pt x="3357" y="8805"/>
                    <a:pt x="3357" y="8741"/>
                  </a:cubicBezTo>
                  <a:lnTo>
                    <a:pt x="3515" y="7474"/>
                  </a:lnTo>
                  <a:cubicBezTo>
                    <a:pt x="3294" y="7284"/>
                    <a:pt x="3135" y="7031"/>
                    <a:pt x="3135" y="6746"/>
                  </a:cubicBezTo>
                  <a:cubicBezTo>
                    <a:pt x="3135" y="6239"/>
                    <a:pt x="3547" y="5828"/>
                    <a:pt x="4054" y="5828"/>
                  </a:cubicBezTo>
                  <a:close/>
                  <a:moveTo>
                    <a:pt x="4022" y="1"/>
                  </a:moveTo>
                  <a:cubicBezTo>
                    <a:pt x="2312" y="1"/>
                    <a:pt x="887" y="1426"/>
                    <a:pt x="887" y="3167"/>
                  </a:cubicBezTo>
                  <a:lnTo>
                    <a:pt x="887" y="3864"/>
                  </a:lnTo>
                  <a:lnTo>
                    <a:pt x="887" y="4054"/>
                  </a:lnTo>
                  <a:lnTo>
                    <a:pt x="222" y="4054"/>
                  </a:lnTo>
                  <a:cubicBezTo>
                    <a:pt x="95" y="4054"/>
                    <a:pt x="0" y="4149"/>
                    <a:pt x="0" y="4276"/>
                  </a:cubicBezTo>
                  <a:lnTo>
                    <a:pt x="0" y="9881"/>
                  </a:lnTo>
                  <a:cubicBezTo>
                    <a:pt x="0" y="10388"/>
                    <a:pt x="412" y="10768"/>
                    <a:pt x="887" y="10768"/>
                  </a:cubicBezTo>
                  <a:lnTo>
                    <a:pt x="7157" y="10768"/>
                  </a:lnTo>
                  <a:cubicBezTo>
                    <a:pt x="7664" y="10768"/>
                    <a:pt x="8076" y="10388"/>
                    <a:pt x="8076" y="9881"/>
                  </a:cubicBezTo>
                  <a:lnTo>
                    <a:pt x="8076" y="4276"/>
                  </a:lnTo>
                  <a:cubicBezTo>
                    <a:pt x="8076" y="4149"/>
                    <a:pt x="7981" y="4054"/>
                    <a:pt x="7854" y="4054"/>
                  </a:cubicBezTo>
                  <a:lnTo>
                    <a:pt x="7189" y="4054"/>
                  </a:lnTo>
                  <a:lnTo>
                    <a:pt x="7189" y="3864"/>
                  </a:lnTo>
                  <a:lnTo>
                    <a:pt x="7189" y="3167"/>
                  </a:lnTo>
                  <a:cubicBezTo>
                    <a:pt x="7189" y="1426"/>
                    <a:pt x="5764" y="1"/>
                    <a:pt x="402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66;p29"/>
            <p:cNvSpPr/>
            <p:nvPr/>
          </p:nvSpPr>
          <p:spPr>
            <a:xfrm>
              <a:off x="793179" y="937073"/>
              <a:ext cx="699913" cy="915433"/>
            </a:xfrm>
            <a:custGeom>
              <a:avLst/>
              <a:gdLst/>
              <a:ahLst/>
              <a:cxnLst/>
              <a:rect l="l" t="t" r="r" b="b"/>
              <a:pathLst>
                <a:path w="21187" h="27711" extrusionOk="0">
                  <a:moveTo>
                    <a:pt x="2122" y="0"/>
                  </a:moveTo>
                  <a:cubicBezTo>
                    <a:pt x="950" y="0"/>
                    <a:pt x="0" y="982"/>
                    <a:pt x="0" y="2122"/>
                  </a:cubicBezTo>
                  <a:lnTo>
                    <a:pt x="0" y="25589"/>
                  </a:lnTo>
                  <a:cubicBezTo>
                    <a:pt x="0" y="26760"/>
                    <a:pt x="950" y="27710"/>
                    <a:pt x="2122" y="27710"/>
                  </a:cubicBezTo>
                  <a:lnTo>
                    <a:pt x="19065" y="27710"/>
                  </a:lnTo>
                  <a:cubicBezTo>
                    <a:pt x="20237" y="27710"/>
                    <a:pt x="21187" y="26760"/>
                    <a:pt x="21187" y="25589"/>
                  </a:cubicBezTo>
                  <a:lnTo>
                    <a:pt x="21187" y="2122"/>
                  </a:lnTo>
                  <a:cubicBezTo>
                    <a:pt x="21187" y="982"/>
                    <a:pt x="20237" y="0"/>
                    <a:pt x="1906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67;p29"/>
            <p:cNvSpPr/>
            <p:nvPr/>
          </p:nvSpPr>
          <p:spPr>
            <a:xfrm>
              <a:off x="773292" y="957984"/>
              <a:ext cx="699946" cy="914409"/>
            </a:xfrm>
            <a:custGeom>
              <a:avLst/>
              <a:gdLst/>
              <a:ahLst/>
              <a:cxnLst/>
              <a:rect l="l" t="t" r="r" b="b"/>
              <a:pathLst>
                <a:path w="21188" h="27680" extrusionOk="0">
                  <a:moveTo>
                    <a:pt x="1679" y="1"/>
                  </a:moveTo>
                  <a:cubicBezTo>
                    <a:pt x="761" y="1"/>
                    <a:pt x="0" y="761"/>
                    <a:pt x="0" y="1679"/>
                  </a:cubicBezTo>
                  <a:lnTo>
                    <a:pt x="0" y="25969"/>
                  </a:lnTo>
                  <a:cubicBezTo>
                    <a:pt x="0" y="26919"/>
                    <a:pt x="761" y="27679"/>
                    <a:pt x="1679" y="27679"/>
                  </a:cubicBezTo>
                  <a:lnTo>
                    <a:pt x="19509" y="27679"/>
                  </a:lnTo>
                  <a:cubicBezTo>
                    <a:pt x="20427" y="27679"/>
                    <a:pt x="21187" y="26919"/>
                    <a:pt x="21187" y="25969"/>
                  </a:cubicBezTo>
                  <a:lnTo>
                    <a:pt x="21187" y="1679"/>
                  </a:lnTo>
                  <a:cubicBezTo>
                    <a:pt x="21187" y="761"/>
                    <a:pt x="20427" y="1"/>
                    <a:pt x="1950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68;p29"/>
            <p:cNvSpPr/>
            <p:nvPr/>
          </p:nvSpPr>
          <p:spPr>
            <a:xfrm>
              <a:off x="1082962" y="1765624"/>
              <a:ext cx="80605" cy="80605"/>
            </a:xfrm>
            <a:custGeom>
              <a:avLst/>
              <a:gdLst/>
              <a:ahLst/>
              <a:cxnLst/>
              <a:rect l="l" t="t" r="r" b="b"/>
              <a:pathLst>
                <a:path w="2440" h="2440" extrusionOk="0">
                  <a:moveTo>
                    <a:pt x="1204" y="1"/>
                  </a:moveTo>
                  <a:cubicBezTo>
                    <a:pt x="539" y="1"/>
                    <a:pt x="1" y="539"/>
                    <a:pt x="1" y="1204"/>
                  </a:cubicBezTo>
                  <a:cubicBezTo>
                    <a:pt x="1" y="1869"/>
                    <a:pt x="539" y="2439"/>
                    <a:pt x="1204" y="2439"/>
                  </a:cubicBezTo>
                  <a:cubicBezTo>
                    <a:pt x="1869" y="2439"/>
                    <a:pt x="2439" y="1869"/>
                    <a:pt x="2439" y="1204"/>
                  </a:cubicBezTo>
                  <a:cubicBezTo>
                    <a:pt x="2439" y="539"/>
                    <a:pt x="1869" y="1"/>
                    <a:pt x="1204"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69;p29"/>
            <p:cNvSpPr/>
            <p:nvPr/>
          </p:nvSpPr>
          <p:spPr>
            <a:xfrm>
              <a:off x="826643" y="1018670"/>
              <a:ext cx="593209" cy="725019"/>
            </a:xfrm>
            <a:custGeom>
              <a:avLst/>
              <a:gdLst/>
              <a:ahLst/>
              <a:cxnLst/>
              <a:rect l="l" t="t" r="r" b="b"/>
              <a:pathLst>
                <a:path w="17957" h="21947" extrusionOk="0">
                  <a:moveTo>
                    <a:pt x="887" y="0"/>
                  </a:moveTo>
                  <a:cubicBezTo>
                    <a:pt x="381" y="0"/>
                    <a:pt x="1" y="412"/>
                    <a:pt x="1" y="887"/>
                  </a:cubicBezTo>
                  <a:lnTo>
                    <a:pt x="1" y="21028"/>
                  </a:lnTo>
                  <a:cubicBezTo>
                    <a:pt x="1" y="21535"/>
                    <a:pt x="381" y="21947"/>
                    <a:pt x="887" y="21947"/>
                  </a:cubicBezTo>
                  <a:lnTo>
                    <a:pt x="17070" y="21947"/>
                  </a:lnTo>
                  <a:cubicBezTo>
                    <a:pt x="17577" y="21947"/>
                    <a:pt x="17957" y="21535"/>
                    <a:pt x="17957" y="21028"/>
                  </a:cubicBezTo>
                  <a:lnTo>
                    <a:pt x="17957" y="887"/>
                  </a:lnTo>
                  <a:cubicBezTo>
                    <a:pt x="17957" y="412"/>
                    <a:pt x="17577" y="0"/>
                    <a:pt x="1707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70;p29"/>
            <p:cNvSpPr/>
            <p:nvPr/>
          </p:nvSpPr>
          <p:spPr>
            <a:xfrm>
              <a:off x="907216" y="1196894"/>
              <a:ext cx="432098" cy="380101"/>
            </a:xfrm>
            <a:custGeom>
              <a:avLst/>
              <a:gdLst/>
              <a:ahLst/>
              <a:cxnLst/>
              <a:rect l="l" t="t" r="r" b="b"/>
              <a:pathLst>
                <a:path w="13080" h="11506" extrusionOk="0">
                  <a:moveTo>
                    <a:pt x="6528" y="0"/>
                  </a:moveTo>
                  <a:cubicBezTo>
                    <a:pt x="5798" y="0"/>
                    <a:pt x="5056" y="139"/>
                    <a:pt x="4339" y="432"/>
                  </a:cubicBezTo>
                  <a:cubicBezTo>
                    <a:pt x="1394" y="1668"/>
                    <a:pt x="0" y="5024"/>
                    <a:pt x="1235" y="7970"/>
                  </a:cubicBezTo>
                  <a:cubicBezTo>
                    <a:pt x="2145" y="10172"/>
                    <a:pt x="4285" y="11506"/>
                    <a:pt x="6548" y="11506"/>
                  </a:cubicBezTo>
                  <a:cubicBezTo>
                    <a:pt x="7279" y="11506"/>
                    <a:pt x="8022" y="11367"/>
                    <a:pt x="8741" y="11073"/>
                  </a:cubicBezTo>
                  <a:cubicBezTo>
                    <a:pt x="11686" y="9838"/>
                    <a:pt x="13079" y="6481"/>
                    <a:pt x="11844" y="3568"/>
                  </a:cubicBezTo>
                  <a:cubicBezTo>
                    <a:pt x="10934" y="1340"/>
                    <a:pt x="8792" y="0"/>
                    <a:pt x="6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71;p29"/>
            <p:cNvSpPr/>
            <p:nvPr/>
          </p:nvSpPr>
          <p:spPr>
            <a:xfrm>
              <a:off x="1009723" y="1288202"/>
              <a:ext cx="227050" cy="206502"/>
            </a:xfrm>
            <a:custGeom>
              <a:avLst/>
              <a:gdLst/>
              <a:ahLst/>
              <a:cxnLst/>
              <a:rect l="l" t="t" r="r" b="b"/>
              <a:pathLst>
                <a:path w="6873" h="6251" extrusionOk="0">
                  <a:moveTo>
                    <a:pt x="2637" y="0"/>
                  </a:moveTo>
                  <a:cubicBezTo>
                    <a:pt x="2613" y="0"/>
                    <a:pt x="2588" y="4"/>
                    <a:pt x="2566" y="12"/>
                  </a:cubicBezTo>
                  <a:cubicBezTo>
                    <a:pt x="2471" y="75"/>
                    <a:pt x="2408" y="202"/>
                    <a:pt x="2471" y="297"/>
                  </a:cubicBezTo>
                  <a:lnTo>
                    <a:pt x="2598" y="614"/>
                  </a:lnTo>
                  <a:cubicBezTo>
                    <a:pt x="2218" y="709"/>
                    <a:pt x="1901" y="1057"/>
                    <a:pt x="1901" y="1469"/>
                  </a:cubicBezTo>
                  <a:lnTo>
                    <a:pt x="1901" y="1532"/>
                  </a:lnTo>
                  <a:lnTo>
                    <a:pt x="1711" y="1532"/>
                  </a:lnTo>
                  <a:cubicBezTo>
                    <a:pt x="1521" y="1532"/>
                    <a:pt x="1394" y="1690"/>
                    <a:pt x="1394" y="1880"/>
                  </a:cubicBezTo>
                  <a:lnTo>
                    <a:pt x="1394" y="2039"/>
                  </a:lnTo>
                  <a:cubicBezTo>
                    <a:pt x="1014" y="1944"/>
                    <a:pt x="729" y="1627"/>
                    <a:pt x="729" y="1215"/>
                  </a:cubicBezTo>
                  <a:lnTo>
                    <a:pt x="729" y="962"/>
                  </a:lnTo>
                  <a:cubicBezTo>
                    <a:pt x="729" y="835"/>
                    <a:pt x="634" y="740"/>
                    <a:pt x="507" y="740"/>
                  </a:cubicBezTo>
                  <a:cubicBezTo>
                    <a:pt x="412" y="740"/>
                    <a:pt x="317" y="835"/>
                    <a:pt x="317" y="962"/>
                  </a:cubicBezTo>
                  <a:lnTo>
                    <a:pt x="317" y="1215"/>
                  </a:lnTo>
                  <a:cubicBezTo>
                    <a:pt x="317" y="1849"/>
                    <a:pt x="792" y="2355"/>
                    <a:pt x="1394" y="2450"/>
                  </a:cubicBezTo>
                  <a:lnTo>
                    <a:pt x="1394" y="2862"/>
                  </a:lnTo>
                  <a:lnTo>
                    <a:pt x="191" y="2862"/>
                  </a:lnTo>
                  <a:cubicBezTo>
                    <a:pt x="64" y="2862"/>
                    <a:pt x="1" y="2957"/>
                    <a:pt x="1" y="3052"/>
                  </a:cubicBezTo>
                  <a:cubicBezTo>
                    <a:pt x="1" y="3179"/>
                    <a:pt x="64" y="3274"/>
                    <a:pt x="191" y="3274"/>
                  </a:cubicBezTo>
                  <a:lnTo>
                    <a:pt x="1394" y="3274"/>
                  </a:lnTo>
                  <a:lnTo>
                    <a:pt x="1394" y="3686"/>
                  </a:lnTo>
                  <a:cubicBezTo>
                    <a:pt x="792" y="3781"/>
                    <a:pt x="317" y="4287"/>
                    <a:pt x="317" y="4921"/>
                  </a:cubicBezTo>
                  <a:lnTo>
                    <a:pt x="317" y="5174"/>
                  </a:lnTo>
                  <a:cubicBezTo>
                    <a:pt x="317" y="5269"/>
                    <a:pt x="412" y="5364"/>
                    <a:pt x="507" y="5364"/>
                  </a:cubicBezTo>
                  <a:cubicBezTo>
                    <a:pt x="634" y="5364"/>
                    <a:pt x="729" y="5269"/>
                    <a:pt x="729" y="5174"/>
                  </a:cubicBezTo>
                  <a:lnTo>
                    <a:pt x="729" y="4921"/>
                  </a:lnTo>
                  <a:cubicBezTo>
                    <a:pt x="729" y="4509"/>
                    <a:pt x="1014" y="4161"/>
                    <a:pt x="1394" y="4066"/>
                  </a:cubicBezTo>
                  <a:lnTo>
                    <a:pt x="1394" y="4192"/>
                  </a:lnTo>
                  <a:cubicBezTo>
                    <a:pt x="1394" y="5332"/>
                    <a:pt x="2313" y="6251"/>
                    <a:pt x="3421" y="6251"/>
                  </a:cubicBezTo>
                  <a:cubicBezTo>
                    <a:pt x="4561" y="6251"/>
                    <a:pt x="5479" y="5332"/>
                    <a:pt x="5479" y="4192"/>
                  </a:cubicBezTo>
                  <a:lnTo>
                    <a:pt x="5479" y="4066"/>
                  </a:lnTo>
                  <a:cubicBezTo>
                    <a:pt x="5859" y="4161"/>
                    <a:pt x="6145" y="4509"/>
                    <a:pt x="6145" y="4921"/>
                  </a:cubicBezTo>
                  <a:lnTo>
                    <a:pt x="6145" y="5174"/>
                  </a:lnTo>
                  <a:cubicBezTo>
                    <a:pt x="6145" y="5269"/>
                    <a:pt x="6240" y="5364"/>
                    <a:pt x="6335" y="5364"/>
                  </a:cubicBezTo>
                  <a:cubicBezTo>
                    <a:pt x="6461" y="5364"/>
                    <a:pt x="6556" y="5269"/>
                    <a:pt x="6556" y="5174"/>
                  </a:cubicBezTo>
                  <a:lnTo>
                    <a:pt x="6556" y="4921"/>
                  </a:lnTo>
                  <a:cubicBezTo>
                    <a:pt x="6556" y="4287"/>
                    <a:pt x="6081" y="3781"/>
                    <a:pt x="5479" y="3686"/>
                  </a:cubicBezTo>
                  <a:lnTo>
                    <a:pt x="5479" y="3274"/>
                  </a:lnTo>
                  <a:lnTo>
                    <a:pt x="6683" y="3274"/>
                  </a:lnTo>
                  <a:cubicBezTo>
                    <a:pt x="6778" y="3274"/>
                    <a:pt x="6873" y="3179"/>
                    <a:pt x="6873" y="3052"/>
                  </a:cubicBezTo>
                  <a:cubicBezTo>
                    <a:pt x="6873" y="2957"/>
                    <a:pt x="6778" y="2862"/>
                    <a:pt x="6683" y="2862"/>
                  </a:cubicBezTo>
                  <a:lnTo>
                    <a:pt x="5479" y="2862"/>
                  </a:lnTo>
                  <a:lnTo>
                    <a:pt x="5479" y="2450"/>
                  </a:lnTo>
                  <a:cubicBezTo>
                    <a:pt x="6081" y="2355"/>
                    <a:pt x="6556" y="1849"/>
                    <a:pt x="6556" y="1215"/>
                  </a:cubicBezTo>
                  <a:lnTo>
                    <a:pt x="6556" y="962"/>
                  </a:lnTo>
                  <a:cubicBezTo>
                    <a:pt x="6556" y="835"/>
                    <a:pt x="6461" y="740"/>
                    <a:pt x="6335" y="740"/>
                  </a:cubicBezTo>
                  <a:cubicBezTo>
                    <a:pt x="6240" y="740"/>
                    <a:pt x="6145" y="835"/>
                    <a:pt x="6145" y="962"/>
                  </a:cubicBezTo>
                  <a:lnTo>
                    <a:pt x="6145" y="1215"/>
                  </a:lnTo>
                  <a:cubicBezTo>
                    <a:pt x="6145" y="1627"/>
                    <a:pt x="5859" y="1975"/>
                    <a:pt x="5479" y="2039"/>
                  </a:cubicBezTo>
                  <a:lnTo>
                    <a:pt x="5479" y="1880"/>
                  </a:lnTo>
                  <a:cubicBezTo>
                    <a:pt x="5479" y="1690"/>
                    <a:pt x="5321" y="1532"/>
                    <a:pt x="5163" y="1532"/>
                  </a:cubicBezTo>
                  <a:lnTo>
                    <a:pt x="4941" y="1532"/>
                  </a:lnTo>
                  <a:lnTo>
                    <a:pt x="4941" y="1469"/>
                  </a:lnTo>
                  <a:cubicBezTo>
                    <a:pt x="4941" y="1057"/>
                    <a:pt x="4656" y="709"/>
                    <a:pt x="4244" y="614"/>
                  </a:cubicBezTo>
                  <a:lnTo>
                    <a:pt x="4403" y="297"/>
                  </a:lnTo>
                  <a:cubicBezTo>
                    <a:pt x="4434" y="202"/>
                    <a:pt x="4403" y="75"/>
                    <a:pt x="4308" y="12"/>
                  </a:cubicBezTo>
                  <a:cubicBezTo>
                    <a:pt x="4285" y="4"/>
                    <a:pt x="4261" y="0"/>
                    <a:pt x="4237" y="0"/>
                  </a:cubicBezTo>
                  <a:cubicBezTo>
                    <a:pt x="4158" y="0"/>
                    <a:pt x="4079" y="42"/>
                    <a:pt x="4054" y="139"/>
                  </a:cubicBezTo>
                  <a:lnTo>
                    <a:pt x="3833" y="614"/>
                  </a:lnTo>
                  <a:lnTo>
                    <a:pt x="3041" y="614"/>
                  </a:lnTo>
                  <a:lnTo>
                    <a:pt x="2819" y="139"/>
                  </a:lnTo>
                  <a:cubicBezTo>
                    <a:pt x="2795" y="42"/>
                    <a:pt x="2715" y="0"/>
                    <a:pt x="26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572;p29"/>
          <p:cNvSpPr txBox="1"/>
          <p:nvPr/>
        </p:nvSpPr>
        <p:spPr>
          <a:xfrm>
            <a:off x="762000" y="928214"/>
            <a:ext cx="8874791" cy="402300"/>
          </a:xfrm>
          <a:prstGeom prst="rect">
            <a:avLst/>
          </a:prstGeom>
          <a:noFill/>
          <a:ln>
            <a:noFill/>
          </a:ln>
        </p:spPr>
        <p:txBody>
          <a:bodyPr spcFirstLastPara="1" wrap="square" lIns="91425" tIns="91425" rIns="91425" bIns="91425" anchor="ctr" anchorCtr="0">
            <a:noAutofit/>
          </a:bodyPr>
          <a:lstStyle/>
          <a:p>
            <a:r>
              <a:rPr lang="vi-VN" sz="3600" b="1" dirty="0">
                <a:latin typeface="Fira Sans Medium"/>
                <a:ea typeface="Fira Sans Medium"/>
                <a:cs typeface="Fira Sans Medium"/>
                <a:sym typeface="Fira Sans Medium"/>
              </a:rPr>
              <a:t>SƠ ĐỒ CÁC ACTOR CỦA HỆ THỐNG</a:t>
            </a:r>
          </a:p>
        </p:txBody>
      </p:sp>
      <p:sp>
        <p:nvSpPr>
          <p:cNvPr id="217" name="Google Shape;2573;p29"/>
          <p:cNvSpPr txBox="1"/>
          <p:nvPr/>
        </p:nvSpPr>
        <p:spPr>
          <a:xfrm>
            <a:off x="7129229" y="4097611"/>
            <a:ext cx="2143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dirty="0">
                <a:latin typeface="Fira Sans Medium"/>
                <a:ea typeface="Fira Sans Medium"/>
                <a:cs typeface="Fira Sans Medium"/>
                <a:sym typeface="Fira Sans Medium"/>
              </a:rPr>
              <a:t>NguoiDung</a:t>
            </a:r>
            <a:endParaRPr sz="2400" dirty="0">
              <a:latin typeface="Fira Sans Medium"/>
              <a:ea typeface="Fira Sans Medium"/>
              <a:cs typeface="Fira Sans Medium"/>
              <a:sym typeface="Fira Sans Medium"/>
            </a:endParaRPr>
          </a:p>
        </p:txBody>
      </p:sp>
      <p:sp>
        <p:nvSpPr>
          <p:cNvPr id="218" name="Google Shape;2577;p29"/>
          <p:cNvSpPr txBox="1"/>
          <p:nvPr/>
        </p:nvSpPr>
        <p:spPr>
          <a:xfrm>
            <a:off x="7183117" y="7765605"/>
            <a:ext cx="2143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dirty="0">
                <a:latin typeface="Fira Sans Medium"/>
                <a:ea typeface="Fira Sans Medium"/>
                <a:cs typeface="Fira Sans Medium"/>
                <a:sym typeface="Fira Sans Medium"/>
              </a:rPr>
              <a:t>Quan tri</a:t>
            </a:r>
            <a:endParaRPr sz="2400" dirty="0">
              <a:latin typeface="Fira Sans Medium"/>
              <a:ea typeface="Fira Sans Medium"/>
              <a:cs typeface="Fira Sans Medium"/>
              <a:sym typeface="Fira Sans Medium"/>
            </a:endParaRPr>
          </a:p>
        </p:txBody>
      </p:sp>
      <p:pic>
        <p:nvPicPr>
          <p:cNvPr id="219" name="Picture 218">
            <a:extLst>
              <a:ext uri="{FF2B5EF4-FFF2-40B4-BE49-F238E27FC236}">
                <a16:creationId xmlns:a16="http://schemas.microsoft.com/office/drawing/2014/main" id="{231146AA-98CA-AE63-CF02-3224C99A6F4D}"/>
              </a:ext>
            </a:extLst>
          </p:cNvPr>
          <p:cNvPicPr>
            <a:picLocks noChangeAspect="1"/>
          </p:cNvPicPr>
          <p:nvPr/>
        </p:nvPicPr>
        <p:blipFill>
          <a:blip r:embed="rId2"/>
          <a:stretch>
            <a:fillRect/>
          </a:stretch>
        </p:blipFill>
        <p:spPr>
          <a:xfrm>
            <a:off x="7920937" y="2999152"/>
            <a:ext cx="669858" cy="939114"/>
          </a:xfrm>
          <a:prstGeom prst="rect">
            <a:avLst/>
          </a:prstGeom>
        </p:spPr>
      </p:pic>
      <p:sp>
        <p:nvSpPr>
          <p:cNvPr id="223" name="Google Shape;2506;p29">
            <a:extLst>
              <a:ext uri="{FF2B5EF4-FFF2-40B4-BE49-F238E27FC236}">
                <a16:creationId xmlns:a16="http://schemas.microsoft.com/office/drawing/2014/main" id="{BC2AFA6B-910E-4496-5289-988B8A220DFC}"/>
              </a:ext>
            </a:extLst>
          </p:cNvPr>
          <p:cNvSpPr/>
          <p:nvPr/>
        </p:nvSpPr>
        <p:spPr>
          <a:xfrm>
            <a:off x="11312046" y="2417506"/>
            <a:ext cx="4766153" cy="2170774"/>
          </a:xfrm>
          <a:custGeom>
            <a:avLst/>
            <a:gdLst/>
            <a:ahLst/>
            <a:cxnLst/>
            <a:rect l="l" t="t" r="r" b="b"/>
            <a:pathLst>
              <a:path w="30688" h="19477" extrusionOk="0">
                <a:moveTo>
                  <a:pt x="2471" y="0"/>
                </a:moveTo>
                <a:cubicBezTo>
                  <a:pt x="1109" y="0"/>
                  <a:pt x="0" y="1109"/>
                  <a:pt x="0" y="2470"/>
                </a:cubicBezTo>
                <a:lnTo>
                  <a:pt x="0" y="17006"/>
                </a:lnTo>
                <a:cubicBezTo>
                  <a:pt x="0" y="18368"/>
                  <a:pt x="1109" y="19476"/>
                  <a:pt x="2471" y="19476"/>
                </a:cubicBezTo>
                <a:lnTo>
                  <a:pt x="28218" y="19476"/>
                </a:lnTo>
                <a:cubicBezTo>
                  <a:pt x="29579" y="19476"/>
                  <a:pt x="30688" y="18368"/>
                  <a:pt x="30688" y="17006"/>
                </a:cubicBezTo>
                <a:lnTo>
                  <a:pt x="30688" y="2470"/>
                </a:lnTo>
                <a:cubicBezTo>
                  <a:pt x="30688" y="1109"/>
                  <a:pt x="29579" y="0"/>
                  <a:pt x="2821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80;p29">
            <a:extLst>
              <a:ext uri="{FF2B5EF4-FFF2-40B4-BE49-F238E27FC236}">
                <a16:creationId xmlns:a16="http://schemas.microsoft.com/office/drawing/2014/main" id="{82B710DB-52BC-A3A5-B736-D3C83D920A5E}"/>
              </a:ext>
            </a:extLst>
          </p:cNvPr>
          <p:cNvSpPr txBox="1"/>
          <p:nvPr/>
        </p:nvSpPr>
        <p:spPr>
          <a:xfrm>
            <a:off x="11395462" y="2523566"/>
            <a:ext cx="4448130" cy="1890286"/>
          </a:xfrm>
          <a:prstGeom prst="rect">
            <a:avLst/>
          </a:prstGeom>
          <a:noFill/>
          <a:ln>
            <a:noFill/>
          </a:ln>
        </p:spPr>
        <p:txBody>
          <a:bodyPr spcFirstLastPara="1" wrap="square" lIns="91425" tIns="91425" rIns="91425" bIns="91425" anchor="ctr" anchorCtr="0">
            <a:noAutofit/>
          </a:bodyPr>
          <a:lstStyle/>
          <a:p>
            <a:pPr lvl="0" algn="just"/>
            <a:r>
              <a:rPr lang="vi-VN" dirty="0">
                <a:latin typeface="+mj-lt"/>
                <a:ea typeface="Fira Sans"/>
                <a:cs typeface="Fira Sans"/>
                <a:sym typeface="Fira Sans"/>
              </a:rPr>
              <a:t>Là người có thể xem các thông tin về sản phẩm trên website, tìm kiếm sản phẩm theo danh mục, đặt hàng và theo dõi trạng thái đơn hàng</a:t>
            </a:r>
          </a:p>
        </p:txBody>
      </p:sp>
      <p:sp>
        <p:nvSpPr>
          <p:cNvPr id="225" name="Google Shape;2506;p29">
            <a:extLst>
              <a:ext uri="{FF2B5EF4-FFF2-40B4-BE49-F238E27FC236}">
                <a16:creationId xmlns:a16="http://schemas.microsoft.com/office/drawing/2014/main" id="{5BE49FDB-20DA-DCC2-94A1-7664C87BEF0F}"/>
              </a:ext>
            </a:extLst>
          </p:cNvPr>
          <p:cNvSpPr/>
          <p:nvPr/>
        </p:nvSpPr>
        <p:spPr>
          <a:xfrm>
            <a:off x="11312046" y="6258593"/>
            <a:ext cx="4766154" cy="2009107"/>
          </a:xfrm>
          <a:custGeom>
            <a:avLst/>
            <a:gdLst/>
            <a:ahLst/>
            <a:cxnLst/>
            <a:rect l="l" t="t" r="r" b="b"/>
            <a:pathLst>
              <a:path w="30688" h="19477" extrusionOk="0">
                <a:moveTo>
                  <a:pt x="2471" y="0"/>
                </a:moveTo>
                <a:cubicBezTo>
                  <a:pt x="1109" y="0"/>
                  <a:pt x="0" y="1109"/>
                  <a:pt x="0" y="2470"/>
                </a:cubicBezTo>
                <a:lnTo>
                  <a:pt x="0" y="17006"/>
                </a:lnTo>
                <a:cubicBezTo>
                  <a:pt x="0" y="18368"/>
                  <a:pt x="1109" y="19476"/>
                  <a:pt x="2471" y="19476"/>
                </a:cubicBezTo>
                <a:lnTo>
                  <a:pt x="28218" y="19476"/>
                </a:lnTo>
                <a:cubicBezTo>
                  <a:pt x="29579" y="19476"/>
                  <a:pt x="30688" y="18368"/>
                  <a:pt x="30688" y="17006"/>
                </a:cubicBezTo>
                <a:lnTo>
                  <a:pt x="30688" y="2470"/>
                </a:lnTo>
                <a:cubicBezTo>
                  <a:pt x="30688" y="1109"/>
                  <a:pt x="29579" y="0"/>
                  <a:pt x="2821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80;p29">
            <a:extLst>
              <a:ext uri="{FF2B5EF4-FFF2-40B4-BE49-F238E27FC236}">
                <a16:creationId xmlns:a16="http://schemas.microsoft.com/office/drawing/2014/main" id="{54E92FCF-9E40-A2A0-E402-3E6DFA1EEC95}"/>
              </a:ext>
            </a:extLst>
          </p:cNvPr>
          <p:cNvSpPr txBox="1"/>
          <p:nvPr/>
        </p:nvSpPr>
        <p:spPr>
          <a:xfrm>
            <a:off x="11393164" y="6364653"/>
            <a:ext cx="4448130" cy="1749509"/>
          </a:xfrm>
          <a:prstGeom prst="rect">
            <a:avLst/>
          </a:prstGeom>
          <a:noFill/>
          <a:ln>
            <a:noFill/>
          </a:ln>
        </p:spPr>
        <p:txBody>
          <a:bodyPr spcFirstLastPara="1" wrap="square" lIns="91425" tIns="91425" rIns="91425" bIns="91425" anchor="ctr" anchorCtr="0">
            <a:noAutofit/>
          </a:bodyPr>
          <a:lstStyle/>
          <a:p>
            <a:pPr algn="just"/>
            <a:r>
              <a:rPr lang="vi-VN" dirty="0">
                <a:latin typeface="+mj-lt"/>
                <a:ea typeface="Fira Sans"/>
                <a:cs typeface="Fira Sans"/>
                <a:sym typeface="Fira Sans"/>
              </a:rPr>
              <a:t>Là người có quyền tương tác với hệ thống, có quyền điều khiển, kiểm soát các hoạt động của hệ thống. Với các chức năng quản lý Thông tin tài khoản, quản lý các thông tin về sản phẩm,…</a:t>
            </a:r>
          </a:p>
          <a:p>
            <a:pPr marL="0" lvl="0" indent="0" algn="just" rtl="0">
              <a:spcBef>
                <a:spcPts val="0"/>
              </a:spcBef>
              <a:spcAft>
                <a:spcPts val="0"/>
              </a:spcAft>
              <a:buNone/>
            </a:pPr>
            <a:endParaRPr dirty="0">
              <a:latin typeface="+mj-lt"/>
              <a:ea typeface="Fira Sans"/>
              <a:cs typeface="Fira Sans"/>
              <a:sym typeface="Fira Sans"/>
            </a:endParaRPr>
          </a:p>
        </p:txBody>
      </p:sp>
      <p:pic>
        <p:nvPicPr>
          <p:cNvPr id="227" name="Picture 226">
            <a:extLst>
              <a:ext uri="{FF2B5EF4-FFF2-40B4-BE49-F238E27FC236}">
                <a16:creationId xmlns:a16="http://schemas.microsoft.com/office/drawing/2014/main" id="{231146AA-98CA-AE63-CF02-3224C99A6F4D}"/>
              </a:ext>
            </a:extLst>
          </p:cNvPr>
          <p:cNvPicPr>
            <a:picLocks noChangeAspect="1"/>
          </p:cNvPicPr>
          <p:nvPr/>
        </p:nvPicPr>
        <p:blipFill>
          <a:blip r:embed="rId2"/>
          <a:stretch>
            <a:fillRect/>
          </a:stretch>
        </p:blipFill>
        <p:spPr>
          <a:xfrm>
            <a:off x="7922086" y="3011220"/>
            <a:ext cx="669858" cy="939114"/>
          </a:xfrm>
          <a:prstGeom prst="rect">
            <a:avLst/>
          </a:prstGeom>
        </p:spPr>
      </p:pic>
      <p:sp>
        <p:nvSpPr>
          <p:cNvPr id="228" name="Google Shape;2440;p29"/>
          <p:cNvSpPr/>
          <p:nvPr/>
        </p:nvSpPr>
        <p:spPr>
          <a:xfrm>
            <a:off x="7823783" y="6499963"/>
            <a:ext cx="861868" cy="1163949"/>
          </a:xfrm>
          <a:custGeom>
            <a:avLst/>
            <a:gdLst/>
            <a:ahLst/>
            <a:cxnLst/>
            <a:rect l="l" t="t" r="r" b="b"/>
            <a:pathLst>
              <a:path w="30688" h="19478" extrusionOk="0">
                <a:moveTo>
                  <a:pt x="2470" y="1"/>
                </a:moveTo>
                <a:cubicBezTo>
                  <a:pt x="1109" y="1"/>
                  <a:pt x="0" y="1109"/>
                  <a:pt x="0" y="2471"/>
                </a:cubicBezTo>
                <a:lnTo>
                  <a:pt x="0" y="17007"/>
                </a:lnTo>
                <a:cubicBezTo>
                  <a:pt x="0" y="18369"/>
                  <a:pt x="1109" y="19477"/>
                  <a:pt x="2470" y="19477"/>
                </a:cubicBezTo>
                <a:lnTo>
                  <a:pt x="28217" y="19477"/>
                </a:lnTo>
                <a:cubicBezTo>
                  <a:pt x="29579" y="19477"/>
                  <a:pt x="30687" y="18369"/>
                  <a:pt x="30687" y="17007"/>
                </a:cubicBezTo>
                <a:lnTo>
                  <a:pt x="30687" y="2471"/>
                </a:lnTo>
                <a:cubicBezTo>
                  <a:pt x="30687" y="1109"/>
                  <a:pt x="29579" y="1"/>
                  <a:pt x="2821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29" name="Picture 228">
            <a:extLst>
              <a:ext uri="{FF2B5EF4-FFF2-40B4-BE49-F238E27FC236}">
                <a16:creationId xmlns:a16="http://schemas.microsoft.com/office/drawing/2014/main" id="{231146AA-98CA-AE63-CF02-3224C99A6F4D}"/>
              </a:ext>
            </a:extLst>
          </p:cNvPr>
          <p:cNvPicPr>
            <a:picLocks noChangeAspect="1"/>
          </p:cNvPicPr>
          <p:nvPr/>
        </p:nvPicPr>
        <p:blipFill>
          <a:blip r:embed="rId2"/>
          <a:stretch>
            <a:fillRect/>
          </a:stretch>
        </p:blipFill>
        <p:spPr>
          <a:xfrm>
            <a:off x="7920937" y="6601656"/>
            <a:ext cx="669858" cy="9391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500"/>
                                        <p:tgtEl>
                                          <p:spTgt spid="2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7"/>
                                        </p:tgtEl>
                                        <p:attrNameLst>
                                          <p:attrName>style.visibility</p:attrName>
                                        </p:attrNameLst>
                                      </p:cBhvr>
                                      <p:to>
                                        <p:strVal val="visible"/>
                                      </p:to>
                                    </p:set>
                                    <p:animEffect transition="in" filter="fade">
                                      <p:cBhvr>
                                        <p:cTn id="13" dur="500"/>
                                        <p:tgtEl>
                                          <p:spTgt spid="2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8"/>
                                        </p:tgtEl>
                                        <p:attrNameLst>
                                          <p:attrName>style.visibility</p:attrName>
                                        </p:attrNameLst>
                                      </p:cBhvr>
                                      <p:to>
                                        <p:strVal val="visible"/>
                                      </p:to>
                                    </p:set>
                                    <p:animEffect transition="in" filter="fade">
                                      <p:cBhvr>
                                        <p:cTn id="16" dur="500"/>
                                        <p:tgtEl>
                                          <p:spTgt spid="2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3"/>
                                        </p:tgtEl>
                                        <p:attrNameLst>
                                          <p:attrName>style.visibility</p:attrName>
                                        </p:attrNameLst>
                                      </p:cBhvr>
                                      <p:to>
                                        <p:strVal val="visible"/>
                                      </p:to>
                                    </p:set>
                                    <p:animEffect transition="in" filter="fade">
                                      <p:cBhvr>
                                        <p:cTn id="19" dur="500"/>
                                        <p:tgtEl>
                                          <p:spTgt spid="2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6"/>
                                        </p:tgtEl>
                                        <p:attrNameLst>
                                          <p:attrName>style.visibility</p:attrName>
                                        </p:attrNameLst>
                                      </p:cBhvr>
                                      <p:to>
                                        <p:strVal val="visible"/>
                                      </p:to>
                                    </p:set>
                                    <p:animEffect transition="in" filter="fade">
                                      <p:cBhvr>
                                        <p:cTn id="22" dur="500"/>
                                        <p:tgtEl>
                                          <p:spTgt spid="2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4"/>
                                        </p:tgtEl>
                                        <p:attrNameLst>
                                          <p:attrName>style.visibility</p:attrName>
                                        </p:attrNameLst>
                                      </p:cBhvr>
                                      <p:to>
                                        <p:strVal val="visible"/>
                                      </p:to>
                                    </p:set>
                                    <p:animEffect transition="in" filter="fade">
                                      <p:cBhvr>
                                        <p:cTn id="25" dur="500"/>
                                        <p:tgtEl>
                                          <p:spTgt spid="2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5"/>
                                        </p:tgtEl>
                                        <p:attrNameLst>
                                          <p:attrName>style.visibility</p:attrName>
                                        </p:attrNameLst>
                                      </p:cBhvr>
                                      <p:to>
                                        <p:strVal val="visible"/>
                                      </p:to>
                                    </p:set>
                                    <p:animEffect transition="in" filter="fade">
                                      <p:cBhvr>
                                        <p:cTn id="28" dur="500"/>
                                        <p:tgtEl>
                                          <p:spTgt spid="225"/>
                                        </p:tgtEl>
                                      </p:cBhvr>
                                    </p:animEffect>
                                  </p:childTnLst>
                                </p:cTn>
                              </p:par>
                              <p:par>
                                <p:cTn id="29" presetID="10" presetClass="entr" presetSubtype="0" fill="hold" nodeType="withEffect">
                                  <p:stCondLst>
                                    <p:cond delay="0"/>
                                  </p:stCondLst>
                                  <p:childTnLst>
                                    <p:set>
                                      <p:cBhvr>
                                        <p:cTn id="30" dur="1" fill="hold">
                                          <p:stCondLst>
                                            <p:cond delay="0"/>
                                          </p:stCondLst>
                                        </p:cTn>
                                        <p:tgtEl>
                                          <p:spTgt spid="179"/>
                                        </p:tgtEl>
                                        <p:attrNameLst>
                                          <p:attrName>style.visibility</p:attrName>
                                        </p:attrNameLst>
                                      </p:cBhvr>
                                      <p:to>
                                        <p:strVal val="visible"/>
                                      </p:to>
                                    </p:set>
                                    <p:animEffect transition="in" filter="fade">
                                      <p:cBhvr>
                                        <p:cTn id="31" dur="500"/>
                                        <p:tgtEl>
                                          <p:spTgt spid="179"/>
                                        </p:tgtEl>
                                      </p:cBhvr>
                                    </p:animEffect>
                                  </p:childTnLst>
                                </p:cTn>
                              </p:par>
                              <p:par>
                                <p:cTn id="32" presetID="10" presetClass="entr" presetSubtype="0" fill="hold" nodeType="withEffect">
                                  <p:stCondLst>
                                    <p:cond delay="0"/>
                                  </p:stCondLst>
                                  <p:childTnLst>
                                    <p:set>
                                      <p:cBhvr>
                                        <p:cTn id="33" dur="1" fill="hold">
                                          <p:stCondLst>
                                            <p:cond delay="0"/>
                                          </p:stCondLst>
                                        </p:cTn>
                                        <p:tgtEl>
                                          <p:spTgt spid="227"/>
                                        </p:tgtEl>
                                        <p:attrNameLst>
                                          <p:attrName>style.visibility</p:attrName>
                                        </p:attrNameLst>
                                      </p:cBhvr>
                                      <p:to>
                                        <p:strVal val="visible"/>
                                      </p:to>
                                    </p:set>
                                    <p:animEffect transition="in" filter="fade">
                                      <p:cBhvr>
                                        <p:cTn id="34" dur="500"/>
                                        <p:tgtEl>
                                          <p:spTgt spid="2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8"/>
                                        </p:tgtEl>
                                        <p:attrNameLst>
                                          <p:attrName>style.visibility</p:attrName>
                                        </p:attrNameLst>
                                      </p:cBhvr>
                                      <p:to>
                                        <p:strVal val="visible"/>
                                      </p:to>
                                    </p:set>
                                    <p:animEffect transition="in" filter="fade">
                                      <p:cBhvr>
                                        <p:cTn id="37" dur="500"/>
                                        <p:tgtEl>
                                          <p:spTgt spid="228"/>
                                        </p:tgtEl>
                                      </p:cBhvr>
                                    </p:animEffect>
                                  </p:childTnLst>
                                </p:cTn>
                              </p:par>
                              <p:par>
                                <p:cTn id="38" presetID="10" presetClass="entr" presetSubtype="0" fill="hold" nodeType="withEffect">
                                  <p:stCondLst>
                                    <p:cond delay="0"/>
                                  </p:stCondLst>
                                  <p:childTnLst>
                                    <p:set>
                                      <p:cBhvr>
                                        <p:cTn id="39" dur="1" fill="hold">
                                          <p:stCondLst>
                                            <p:cond delay="0"/>
                                          </p:stCondLst>
                                        </p:cTn>
                                        <p:tgtEl>
                                          <p:spTgt spid="229"/>
                                        </p:tgtEl>
                                        <p:attrNameLst>
                                          <p:attrName>style.visibility</p:attrName>
                                        </p:attrNameLst>
                                      </p:cBhvr>
                                      <p:to>
                                        <p:strVal val="visible"/>
                                      </p:to>
                                    </p:set>
                                    <p:animEffect transition="in" filter="fade">
                                      <p:cBhvr>
                                        <p:cTn id="40" dur="500"/>
                                        <p:tgtEl>
                                          <p:spTgt spid="22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30"/>
                                        </p:tgtEl>
                                        <p:attrNameLst>
                                          <p:attrName>style.visibility</p:attrName>
                                        </p:attrNameLst>
                                      </p:cBhvr>
                                      <p:to>
                                        <p:strVal val="visible"/>
                                      </p:to>
                                    </p:set>
                                    <p:animEffect transition="in" filter="fade">
                                      <p:cBhvr>
                                        <p:cTn id="45"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217" grpId="0"/>
      <p:bldP spid="218" grpId="0"/>
      <p:bldP spid="223" grpId="0" animBg="1"/>
      <p:bldP spid="224" grpId="0"/>
      <p:bldP spid="225" grpId="0" animBg="1"/>
      <p:bldP spid="226" grpId="0"/>
      <p:bldP spid="22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TotalTime>
  <Words>774</Words>
  <Application>Microsoft Office PowerPoint</Application>
  <PresentationFormat>Custom</PresentationFormat>
  <Paragraphs>87</Paragraphs>
  <Slides>21</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Arial</vt:lpstr>
      <vt:lpstr>Open Sans Bold</vt:lpstr>
      <vt:lpstr>Neue Machina Ultra-Bold</vt:lpstr>
      <vt:lpstr>Anton</vt:lpstr>
      <vt:lpstr>Baskerville Old Face</vt:lpstr>
      <vt:lpstr>Open Sans</vt:lpstr>
      <vt:lpstr>Canva Sans Bold</vt:lpstr>
      <vt:lpstr>Fira Sans Medium</vt:lpstr>
      <vt:lpstr>Calibri</vt:lpstr>
      <vt:lpstr>Times New Roman</vt:lpstr>
      <vt:lpstr>Playfair Display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KHOA CÔNG NGHỆ THÔNG TIN TRƯỜNG ĐẠI HỌC CÔNG NGHIỆP HÀ NỘI</dc:title>
  <cp:lastModifiedBy>Nam Bui Huy</cp:lastModifiedBy>
  <cp:revision>19</cp:revision>
  <dcterms:created xsi:type="dcterms:W3CDTF">2006-08-16T00:00:00Z</dcterms:created>
  <dcterms:modified xsi:type="dcterms:W3CDTF">2025-05-30T13:49:41Z</dcterms:modified>
  <dc:identifier>DAGoW5KwJgc</dc:identifier>
</cp:coreProperties>
</file>